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 id="2147483673" r:id="rId3"/>
  </p:sldMasterIdLst>
  <p:sldIdLst>
    <p:sldId id="256" r:id="rId4"/>
    <p:sldId id="257" r:id="rId5"/>
    <p:sldId id="375" r:id="rId6"/>
    <p:sldId id="307" r:id="rId7"/>
    <p:sldId id="310" r:id="rId8"/>
    <p:sldId id="376" r:id="rId9"/>
    <p:sldId id="377" r:id="rId10"/>
    <p:sldId id="378" r:id="rId11"/>
    <p:sldId id="319" r:id="rId12"/>
    <p:sldId id="379" r:id="rId13"/>
    <p:sldId id="380" r:id="rId14"/>
    <p:sldId id="381" r:id="rId15"/>
    <p:sldId id="382" r:id="rId16"/>
    <p:sldId id="383" r:id="rId17"/>
    <p:sldId id="384" r:id="rId18"/>
    <p:sldId id="30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00" userDrawn="1">
          <p15:clr>
            <a:srgbClr val="A4A3A4"/>
          </p15:clr>
        </p15:guide>
        <p15:guide id="2" pos="386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lppt.com" initials="W" lastIdx="1" clrIdx="0">
    <p:extLst>
      <p:ext uri="{19B8F6BF-5375-455C-9EA6-DF929625EA0E}">
        <p15:presenceInfo xmlns:p15="http://schemas.microsoft.com/office/powerpoint/2012/main" userId="Allppt.com"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74" d="100"/>
          <a:sy n="74" d="100"/>
        </p:scale>
        <p:origin x="576" y="72"/>
      </p:cViewPr>
      <p:guideLst>
        <p:guide orient="horz" pos="2400"/>
        <p:guide pos="386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 /><Relationship Id="rId13" Type="http://schemas.openxmlformats.org/officeDocument/2006/relationships/slide" Target="slides/slide10.xml" /><Relationship Id="rId18" Type="http://schemas.openxmlformats.org/officeDocument/2006/relationships/slide" Target="slides/slide15.xml" /><Relationship Id="rId3" Type="http://schemas.openxmlformats.org/officeDocument/2006/relationships/slideMaster" Target="slideMasters/slideMaster3.xml" /><Relationship Id="rId21" Type="http://schemas.openxmlformats.org/officeDocument/2006/relationships/presProps" Target="presProps.xml" /><Relationship Id="rId7" Type="http://schemas.openxmlformats.org/officeDocument/2006/relationships/slide" Target="slides/slide4.xml" /><Relationship Id="rId12" Type="http://schemas.openxmlformats.org/officeDocument/2006/relationships/slide" Target="slides/slide9.xml" /><Relationship Id="rId17" Type="http://schemas.openxmlformats.org/officeDocument/2006/relationships/slide" Target="slides/slide14.xml" /><Relationship Id="rId2" Type="http://schemas.openxmlformats.org/officeDocument/2006/relationships/slideMaster" Target="slideMasters/slideMaster2.xml" /><Relationship Id="rId16" Type="http://schemas.openxmlformats.org/officeDocument/2006/relationships/slide" Target="slides/slide13.xml" /><Relationship Id="rId20" Type="http://schemas.openxmlformats.org/officeDocument/2006/relationships/commentAuthors" Target="commentAuthors.xml" /><Relationship Id="rId1" Type="http://schemas.openxmlformats.org/officeDocument/2006/relationships/slideMaster" Target="slideMasters/slideMaster1.xml" /><Relationship Id="rId6" Type="http://schemas.openxmlformats.org/officeDocument/2006/relationships/slide" Target="slides/slide3.xml" /><Relationship Id="rId11" Type="http://schemas.openxmlformats.org/officeDocument/2006/relationships/slide" Target="slides/slide8.xml" /><Relationship Id="rId24" Type="http://schemas.openxmlformats.org/officeDocument/2006/relationships/tableStyles" Target="tableStyles.xml" /><Relationship Id="rId5" Type="http://schemas.openxmlformats.org/officeDocument/2006/relationships/slide" Target="slides/slide2.xml" /><Relationship Id="rId15" Type="http://schemas.openxmlformats.org/officeDocument/2006/relationships/slide" Target="slides/slide12.xml" /><Relationship Id="rId23" Type="http://schemas.openxmlformats.org/officeDocument/2006/relationships/theme" Target="theme/theme1.xml" /><Relationship Id="rId10" Type="http://schemas.openxmlformats.org/officeDocument/2006/relationships/slide" Target="slides/slide7.xml" /><Relationship Id="rId19" Type="http://schemas.openxmlformats.org/officeDocument/2006/relationships/slide" Target="slides/slide16.xml" /><Relationship Id="rId4" Type="http://schemas.openxmlformats.org/officeDocument/2006/relationships/slide" Target="slides/slide1.xml" /><Relationship Id="rId9" Type="http://schemas.openxmlformats.org/officeDocument/2006/relationships/slide" Target="slides/slide6.xml" /><Relationship Id="rId14" Type="http://schemas.openxmlformats.org/officeDocument/2006/relationships/slide" Target="slides/slide11.xml" /><Relationship Id="rId22" Type="http://schemas.openxmlformats.org/officeDocument/2006/relationships/viewProps" Target="viewProps.xml" /></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gif"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g" /><Relationship Id="rId1" Type="http://schemas.openxmlformats.org/officeDocument/2006/relationships/slideMaster" Target="../slideMasters/slideMaster2.xml" /></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g" /><Relationship Id="rId1" Type="http://schemas.openxmlformats.org/officeDocument/2006/relationships/slideMaster" Target="../slideMasters/slideMaster2.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g" /><Relationship Id="rId1" Type="http://schemas.openxmlformats.org/officeDocument/2006/relationships/slideMaster" Target="../slideMasters/slideMaster2.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jpg" /><Relationship Id="rId1" Type="http://schemas.openxmlformats.org/officeDocument/2006/relationships/slideMaster" Target="../slideMasters/slideMaster2.xml" /></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jpg" /><Relationship Id="rId1" Type="http://schemas.openxmlformats.org/officeDocument/2006/relationships/slideMaster" Target="../slideMasters/slideMaster2.xml" /></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jpg" /><Relationship Id="rId1" Type="http://schemas.openxmlformats.org/officeDocument/2006/relationships/slideMaster" Target="../slideMasters/slideMaster2.xml" /></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gif" /><Relationship Id="rId1" Type="http://schemas.openxmlformats.org/officeDocument/2006/relationships/slideMaster" Target="../slideMasters/slideMaster1.xml" /></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1.jpg" /><Relationship Id="rId1" Type="http://schemas.openxmlformats.org/officeDocument/2006/relationships/slideMaster" Target="../slideMasters/slideMaster2.xml" /></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2.gif" /><Relationship Id="rId1" Type="http://schemas.openxmlformats.org/officeDocument/2006/relationships/slideMaster" Target="../slideMasters/slideMaster3.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gif" /><Relationship Id="rId1" Type="http://schemas.openxmlformats.org/officeDocument/2006/relationships/slideMaster" Target="../slideMasters/slideMaster2.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g" /><Relationship Id="rId1" Type="http://schemas.openxmlformats.org/officeDocument/2006/relationships/slideMaster" Target="../slideMasters/slideMaster2.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7691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2667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978A54E-ADE0-4B20-A88C-690FAD663931}"/>
              </a:ext>
            </a:extLst>
          </p:cNvPr>
          <p:cNvSpPr/>
          <p:nvPr userDrawn="1"/>
        </p:nvSpPr>
        <p:spPr>
          <a:xfrm>
            <a:off x="0" y="3429000"/>
            <a:ext cx="12191999" cy="3429000"/>
          </a:xfrm>
          <a:prstGeom prst="rect">
            <a:avLst/>
          </a:prstGeom>
          <a:gradFill>
            <a:gsLst>
              <a:gs pos="0">
                <a:schemeClr val="accent1">
                  <a:alpha val="0"/>
                </a:schemeClr>
              </a:gs>
              <a:gs pos="100000">
                <a:schemeClr val="accent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86846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1_Contents slide layout">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3569D700-E037-4998-A0DA-F5B5D5EE32E1}"/>
              </a:ext>
            </a:extLst>
          </p:cNvPr>
          <p:cNvSpPr/>
          <p:nvPr userDrawn="1"/>
        </p:nvSpPr>
        <p:spPr>
          <a:xfrm flipV="1">
            <a:off x="0" y="0"/>
            <a:ext cx="12192000" cy="37890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2" name="Group 1">
            <a:extLst>
              <a:ext uri="{FF2B5EF4-FFF2-40B4-BE49-F238E27FC236}">
                <a16:creationId xmlns:a16="http://schemas.microsoft.com/office/drawing/2014/main" id="{BE479413-0908-4F1B-B00D-88B827F265C0}"/>
              </a:ext>
            </a:extLst>
          </p:cNvPr>
          <p:cNvGrpSpPr/>
          <p:nvPr userDrawn="1"/>
        </p:nvGrpSpPr>
        <p:grpSpPr>
          <a:xfrm>
            <a:off x="1457580" y="1983192"/>
            <a:ext cx="4076388" cy="2239699"/>
            <a:chOff x="-548507" y="477868"/>
            <a:chExt cx="11570449" cy="6357177"/>
          </a:xfrm>
        </p:grpSpPr>
        <p:sp>
          <p:nvSpPr>
            <p:cNvPr id="3" name="Freeform: Shape 2">
              <a:extLst>
                <a:ext uri="{FF2B5EF4-FFF2-40B4-BE49-F238E27FC236}">
                  <a16:creationId xmlns:a16="http://schemas.microsoft.com/office/drawing/2014/main" id="{2395B5FB-2FB7-4747-8FFE-A34DBA69401A}"/>
                </a:ext>
              </a:extLst>
            </p:cNvPr>
            <p:cNvSpPr/>
            <p:nvPr/>
          </p:nvSpPr>
          <p:spPr>
            <a:xfrm>
              <a:off x="-482765" y="6440599"/>
              <a:ext cx="11438966" cy="394446"/>
            </a:xfrm>
            <a:custGeom>
              <a:avLst/>
              <a:gdLst>
                <a:gd name="connsiteX0" fmla="*/ 1605439 w 1657350"/>
                <a:gd name="connsiteY0" fmla="*/ 54769 h 57150"/>
                <a:gd name="connsiteX1" fmla="*/ 1652111 w 1657350"/>
                <a:gd name="connsiteY1" fmla="*/ 22384 h 57150"/>
                <a:gd name="connsiteX2" fmla="*/ 1652111 w 1657350"/>
                <a:gd name="connsiteY2" fmla="*/ 22384 h 57150"/>
                <a:gd name="connsiteX3" fmla="*/ 1636871 w 1657350"/>
                <a:gd name="connsiteY3" fmla="*/ 7144 h 57150"/>
                <a:gd name="connsiteX4" fmla="*/ 44291 w 1657350"/>
                <a:gd name="connsiteY4" fmla="*/ 12859 h 57150"/>
                <a:gd name="connsiteX5" fmla="*/ 23336 w 1657350"/>
                <a:gd name="connsiteY5" fmla="*/ 12859 h 57150"/>
                <a:gd name="connsiteX6" fmla="*/ 7144 w 1657350"/>
                <a:gd name="connsiteY6" fmla="*/ 26194 h 57150"/>
                <a:gd name="connsiteX7" fmla="*/ 7144 w 1657350"/>
                <a:gd name="connsiteY7" fmla="*/ 26194 h 57150"/>
                <a:gd name="connsiteX8" fmla="*/ 50959 w 1657350"/>
                <a:gd name="connsiteY8" fmla="*/ 53816 h 57150"/>
                <a:gd name="connsiteX9" fmla="*/ 51911 w 1657350"/>
                <a:gd name="connsiteY9" fmla="*/ 54769 h 57150"/>
                <a:gd name="connsiteX10" fmla="*/ 51911 w 1657350"/>
                <a:gd name="connsiteY10" fmla="*/ 54769 h 57150"/>
                <a:gd name="connsiteX11" fmla="*/ 56674 w 1657350"/>
                <a:gd name="connsiteY11" fmla="*/ 54769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57350" h="57150">
                  <a:moveTo>
                    <a:pt x="1605439" y="54769"/>
                  </a:moveTo>
                  <a:cubicBezTo>
                    <a:pt x="1605439" y="54769"/>
                    <a:pt x="1638776" y="50959"/>
                    <a:pt x="1652111" y="22384"/>
                  </a:cubicBezTo>
                  <a:lnTo>
                    <a:pt x="1652111" y="22384"/>
                  </a:lnTo>
                  <a:cubicBezTo>
                    <a:pt x="1652111" y="13811"/>
                    <a:pt x="1645444" y="7144"/>
                    <a:pt x="1636871" y="7144"/>
                  </a:cubicBezTo>
                  <a:lnTo>
                    <a:pt x="44291" y="12859"/>
                  </a:lnTo>
                  <a:lnTo>
                    <a:pt x="23336" y="12859"/>
                  </a:lnTo>
                  <a:cubicBezTo>
                    <a:pt x="14764" y="12859"/>
                    <a:pt x="7144" y="18574"/>
                    <a:pt x="7144" y="26194"/>
                  </a:cubicBezTo>
                  <a:lnTo>
                    <a:pt x="7144" y="26194"/>
                  </a:lnTo>
                  <a:cubicBezTo>
                    <a:pt x="17621" y="45244"/>
                    <a:pt x="40481" y="51911"/>
                    <a:pt x="50959" y="53816"/>
                  </a:cubicBezTo>
                  <a:lnTo>
                    <a:pt x="51911" y="54769"/>
                  </a:lnTo>
                  <a:cubicBezTo>
                    <a:pt x="51911" y="54769"/>
                    <a:pt x="51911" y="54769"/>
                    <a:pt x="51911" y="54769"/>
                  </a:cubicBezTo>
                  <a:lnTo>
                    <a:pt x="56674" y="54769"/>
                  </a:lnTo>
                </a:path>
              </a:pathLst>
            </a:custGeom>
            <a:solidFill>
              <a:srgbClr val="5F6767"/>
            </a:solidFill>
            <a:ln w="9525" cap="flat">
              <a:noFill/>
              <a:prstDash val="solid"/>
              <a:miter/>
            </a:ln>
          </p:spPr>
          <p:txBody>
            <a:bodyPr rtlCol="0" anchor="ctr"/>
            <a:lstStyle/>
            <a:p>
              <a:endParaRPr lang="en-US"/>
            </a:p>
          </p:txBody>
        </p:sp>
        <p:sp>
          <p:nvSpPr>
            <p:cNvPr id="4" name="Freeform: Shape 3">
              <a:extLst>
                <a:ext uri="{FF2B5EF4-FFF2-40B4-BE49-F238E27FC236}">
                  <a16:creationId xmlns:a16="http://schemas.microsoft.com/office/drawing/2014/main" id="{CA2DB97C-C590-494B-A666-CECC7DAF6AEA}"/>
                </a:ext>
              </a:extLst>
            </p:cNvPr>
            <p:cNvSpPr/>
            <p:nvPr/>
          </p:nvSpPr>
          <p:spPr>
            <a:xfrm>
              <a:off x="700575" y="477868"/>
              <a:ext cx="9072285" cy="5916709"/>
            </a:xfrm>
            <a:custGeom>
              <a:avLst/>
              <a:gdLst>
                <a:gd name="connsiteX0" fmla="*/ 1311116 w 1314450"/>
                <a:gd name="connsiteY0" fmla="*/ 813911 h 857250"/>
                <a:gd name="connsiteX1" fmla="*/ 1281589 w 1314450"/>
                <a:gd name="connsiteY1" fmla="*/ 852964 h 857250"/>
                <a:gd name="connsiteX2" fmla="*/ 36671 w 1314450"/>
                <a:gd name="connsiteY2" fmla="*/ 852964 h 857250"/>
                <a:gd name="connsiteX3" fmla="*/ 7144 w 1314450"/>
                <a:gd name="connsiteY3" fmla="*/ 813911 h 857250"/>
                <a:gd name="connsiteX4" fmla="*/ 7144 w 1314450"/>
                <a:gd name="connsiteY4" fmla="*/ 46196 h 857250"/>
                <a:gd name="connsiteX5" fmla="*/ 36671 w 1314450"/>
                <a:gd name="connsiteY5" fmla="*/ 7144 h 857250"/>
                <a:gd name="connsiteX6" fmla="*/ 1281589 w 1314450"/>
                <a:gd name="connsiteY6" fmla="*/ 7144 h 857250"/>
                <a:gd name="connsiteX7" fmla="*/ 1311116 w 1314450"/>
                <a:gd name="connsiteY7" fmla="*/ 46196 h 857250"/>
                <a:gd name="connsiteX8" fmla="*/ 1311116 w 1314450"/>
                <a:gd name="connsiteY8" fmla="*/ 813911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4450" h="857250">
                  <a:moveTo>
                    <a:pt x="1311116" y="813911"/>
                  </a:moveTo>
                  <a:cubicBezTo>
                    <a:pt x="1311116" y="834866"/>
                    <a:pt x="1297781" y="852964"/>
                    <a:pt x="1281589" y="852964"/>
                  </a:cubicBezTo>
                  <a:lnTo>
                    <a:pt x="36671" y="852964"/>
                  </a:lnTo>
                  <a:cubicBezTo>
                    <a:pt x="20479" y="852964"/>
                    <a:pt x="7144" y="835819"/>
                    <a:pt x="7144" y="813911"/>
                  </a:cubicBezTo>
                  <a:lnTo>
                    <a:pt x="7144" y="46196"/>
                  </a:lnTo>
                  <a:cubicBezTo>
                    <a:pt x="7144" y="25241"/>
                    <a:pt x="20479" y="7144"/>
                    <a:pt x="36671" y="7144"/>
                  </a:cubicBezTo>
                  <a:lnTo>
                    <a:pt x="1281589" y="7144"/>
                  </a:lnTo>
                  <a:cubicBezTo>
                    <a:pt x="1297781" y="7144"/>
                    <a:pt x="1311116" y="24289"/>
                    <a:pt x="1311116" y="46196"/>
                  </a:cubicBezTo>
                  <a:lnTo>
                    <a:pt x="1311116" y="813911"/>
                  </a:lnTo>
                  <a:close/>
                </a:path>
              </a:pathLst>
            </a:custGeom>
            <a:solidFill>
              <a:srgbClr val="000000"/>
            </a:solidFill>
            <a:ln w="9525" cap="flat">
              <a:noFill/>
              <a:prstDash val="solid"/>
              <a:miter/>
            </a:ln>
          </p:spPr>
          <p:txBody>
            <a:bodyPr rtlCol="0" anchor="ctr"/>
            <a:lstStyle/>
            <a:p>
              <a:endParaRPr lang="en-US"/>
            </a:p>
          </p:txBody>
        </p:sp>
        <p:sp>
          <p:nvSpPr>
            <p:cNvPr id="5" name="Freeform: Shape 4">
              <a:extLst>
                <a:ext uri="{FF2B5EF4-FFF2-40B4-BE49-F238E27FC236}">
                  <a16:creationId xmlns:a16="http://schemas.microsoft.com/office/drawing/2014/main" id="{77A90A4A-2D67-4AA1-883C-9115032FA702}"/>
                </a:ext>
              </a:extLst>
            </p:cNvPr>
            <p:cNvSpPr/>
            <p:nvPr/>
          </p:nvSpPr>
          <p:spPr>
            <a:xfrm>
              <a:off x="1088451" y="839448"/>
              <a:ext cx="8283390" cy="5062073"/>
            </a:xfrm>
            <a:custGeom>
              <a:avLst/>
              <a:gdLst>
                <a:gd name="connsiteX0" fmla="*/ 7144 w 1200150"/>
                <a:gd name="connsiteY0" fmla="*/ 7144 h 733425"/>
                <a:gd name="connsiteX1" fmla="*/ 1196816 w 1200150"/>
                <a:gd name="connsiteY1" fmla="*/ 7144 h 733425"/>
                <a:gd name="connsiteX2" fmla="*/ 1196816 w 1200150"/>
                <a:gd name="connsiteY2" fmla="*/ 730091 h 733425"/>
                <a:gd name="connsiteX3" fmla="*/ 7144 w 1200150"/>
                <a:gd name="connsiteY3" fmla="*/ 730091 h 733425"/>
              </a:gdLst>
              <a:ahLst/>
              <a:cxnLst>
                <a:cxn ang="0">
                  <a:pos x="connsiteX0" y="connsiteY0"/>
                </a:cxn>
                <a:cxn ang="0">
                  <a:pos x="connsiteX1" y="connsiteY1"/>
                </a:cxn>
                <a:cxn ang="0">
                  <a:pos x="connsiteX2" y="connsiteY2"/>
                </a:cxn>
                <a:cxn ang="0">
                  <a:pos x="connsiteX3" y="connsiteY3"/>
                </a:cxn>
              </a:cxnLst>
              <a:rect l="l" t="t" r="r" b="b"/>
              <a:pathLst>
                <a:path w="1200150" h="733425">
                  <a:moveTo>
                    <a:pt x="7144" y="7144"/>
                  </a:moveTo>
                  <a:lnTo>
                    <a:pt x="1196816" y="7144"/>
                  </a:lnTo>
                  <a:lnTo>
                    <a:pt x="1196816" y="730091"/>
                  </a:lnTo>
                  <a:lnTo>
                    <a:pt x="7144" y="730091"/>
                  </a:lnTo>
                  <a:close/>
                </a:path>
              </a:pathLst>
            </a:custGeom>
            <a:solidFill>
              <a:srgbClr val="F2F2F2"/>
            </a:solidFill>
            <a:ln w="9525"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9D633B68-5BA3-4701-B895-D8703D0ECF86}"/>
                </a:ext>
              </a:extLst>
            </p:cNvPr>
            <p:cNvSpPr/>
            <p:nvPr/>
          </p:nvSpPr>
          <p:spPr>
            <a:xfrm>
              <a:off x="-548507" y="6164484"/>
              <a:ext cx="11570449" cy="460187"/>
            </a:xfrm>
            <a:custGeom>
              <a:avLst/>
              <a:gdLst>
                <a:gd name="connsiteX0" fmla="*/ 50006 w 1676400"/>
                <a:gd name="connsiteY0" fmla="*/ 7144 h 66675"/>
                <a:gd name="connsiteX1" fmla="*/ 1630204 w 1676400"/>
                <a:gd name="connsiteY1" fmla="*/ 7144 h 66675"/>
                <a:gd name="connsiteX2" fmla="*/ 1672114 w 1676400"/>
                <a:gd name="connsiteY2" fmla="*/ 49054 h 66675"/>
                <a:gd name="connsiteX3" fmla="*/ 1672114 w 1676400"/>
                <a:gd name="connsiteY3" fmla="*/ 57626 h 66675"/>
                <a:gd name="connsiteX4" fmla="*/ 1656874 w 1676400"/>
                <a:gd name="connsiteY4" fmla="*/ 62389 h 66675"/>
                <a:gd name="connsiteX5" fmla="*/ 1654016 w 1676400"/>
                <a:gd name="connsiteY5" fmla="*/ 62389 h 66675"/>
                <a:gd name="connsiteX6" fmla="*/ 29051 w 1676400"/>
                <a:gd name="connsiteY6" fmla="*/ 62389 h 66675"/>
                <a:gd name="connsiteX7" fmla="*/ 21431 w 1676400"/>
                <a:gd name="connsiteY7" fmla="*/ 63341 h 66675"/>
                <a:gd name="connsiteX8" fmla="*/ 7144 w 1676400"/>
                <a:gd name="connsiteY8" fmla="*/ 55721 h 66675"/>
                <a:gd name="connsiteX9" fmla="*/ 7144 w 1676400"/>
                <a:gd name="connsiteY9" fmla="*/ 48101 h 66675"/>
                <a:gd name="connsiteX10" fmla="*/ 50006 w 1676400"/>
                <a:gd name="connsiteY10" fmla="*/ 714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6400" h="66675">
                  <a:moveTo>
                    <a:pt x="50006" y="7144"/>
                  </a:moveTo>
                  <a:lnTo>
                    <a:pt x="1630204" y="7144"/>
                  </a:lnTo>
                  <a:cubicBezTo>
                    <a:pt x="1653064" y="7144"/>
                    <a:pt x="1672114" y="26194"/>
                    <a:pt x="1672114" y="49054"/>
                  </a:cubicBezTo>
                  <a:lnTo>
                    <a:pt x="1672114" y="57626"/>
                  </a:lnTo>
                  <a:cubicBezTo>
                    <a:pt x="1672114" y="57626"/>
                    <a:pt x="1674019" y="64294"/>
                    <a:pt x="1656874" y="62389"/>
                  </a:cubicBezTo>
                  <a:cubicBezTo>
                    <a:pt x="1655921" y="62389"/>
                    <a:pt x="1654969" y="62389"/>
                    <a:pt x="1654016" y="62389"/>
                  </a:cubicBezTo>
                  <a:lnTo>
                    <a:pt x="29051" y="62389"/>
                  </a:lnTo>
                  <a:cubicBezTo>
                    <a:pt x="26194" y="62389"/>
                    <a:pt x="24289" y="62389"/>
                    <a:pt x="21431" y="63341"/>
                  </a:cubicBezTo>
                  <a:cubicBezTo>
                    <a:pt x="16669" y="64294"/>
                    <a:pt x="8096" y="64294"/>
                    <a:pt x="7144" y="55721"/>
                  </a:cubicBezTo>
                  <a:lnTo>
                    <a:pt x="7144" y="48101"/>
                  </a:lnTo>
                  <a:cubicBezTo>
                    <a:pt x="8096" y="25241"/>
                    <a:pt x="26194" y="7144"/>
                    <a:pt x="50006" y="7144"/>
                  </a:cubicBezTo>
                  <a:close/>
                </a:path>
              </a:pathLst>
            </a:custGeom>
            <a:solidFill>
              <a:srgbClr val="CCCCCC"/>
            </a:solidFill>
            <a:ln w="9525" cap="flat">
              <a:noFill/>
              <a:prstDash val="solid"/>
              <a:miter/>
            </a:ln>
          </p:spPr>
          <p:txBody>
            <a:bodyPr rtlCol="0" anchor="ctr"/>
            <a:lstStyle/>
            <a:p>
              <a:endParaRPr lang="en-US" dirty="0"/>
            </a:p>
          </p:txBody>
        </p:sp>
        <p:sp>
          <p:nvSpPr>
            <p:cNvPr id="7" name="Freeform: Shape 6">
              <a:extLst>
                <a:ext uri="{FF2B5EF4-FFF2-40B4-BE49-F238E27FC236}">
                  <a16:creationId xmlns:a16="http://schemas.microsoft.com/office/drawing/2014/main" id="{09FE301A-1EA6-4573-9E1D-742261443449}"/>
                </a:ext>
              </a:extLst>
            </p:cNvPr>
            <p:cNvSpPr/>
            <p:nvPr/>
          </p:nvSpPr>
          <p:spPr>
            <a:xfrm>
              <a:off x="4438629" y="6215033"/>
              <a:ext cx="1618413" cy="184076"/>
            </a:xfrm>
            <a:custGeom>
              <a:avLst/>
              <a:gdLst>
                <a:gd name="connsiteX0" fmla="*/ 1478513 w 1618413"/>
                <a:gd name="connsiteY0" fmla="*/ 177499 h 184076"/>
                <a:gd name="connsiteX1" fmla="*/ 1485084 w 1618413"/>
                <a:gd name="connsiteY1" fmla="*/ 177499 h 184076"/>
                <a:gd name="connsiteX2" fmla="*/ 1502686 w 1618413"/>
                <a:gd name="connsiteY2" fmla="*/ 178122 h 184076"/>
                <a:gd name="connsiteX3" fmla="*/ 1499879 w 1618413"/>
                <a:gd name="connsiteY3" fmla="*/ 178526 h 184076"/>
                <a:gd name="connsiteX4" fmla="*/ 1478513 w 1618413"/>
                <a:gd name="connsiteY4" fmla="*/ 177499 h 184076"/>
                <a:gd name="connsiteX5" fmla="*/ 84799 w 1618413"/>
                <a:gd name="connsiteY5" fmla="*/ 170928 h 184076"/>
                <a:gd name="connsiteX6" fmla="*/ 117666 w 1618413"/>
                <a:gd name="connsiteY6" fmla="*/ 177499 h 184076"/>
                <a:gd name="connsiteX7" fmla="*/ 104518 w 1618413"/>
                <a:gd name="connsiteY7" fmla="*/ 177499 h 184076"/>
                <a:gd name="connsiteX8" fmla="*/ 84799 w 1618413"/>
                <a:gd name="connsiteY8" fmla="*/ 170928 h 184076"/>
                <a:gd name="connsiteX9" fmla="*/ 1603418 w 1618413"/>
                <a:gd name="connsiteY9" fmla="*/ 0 h 184076"/>
                <a:gd name="connsiteX10" fmla="*/ 1616567 w 1618413"/>
                <a:gd name="connsiteY10" fmla="*/ 0 h 184076"/>
                <a:gd name="connsiteX11" fmla="*/ 1511177 w 1618413"/>
                <a:gd name="connsiteY11" fmla="*/ 178423 h 184076"/>
                <a:gd name="connsiteX12" fmla="*/ 1502686 w 1618413"/>
                <a:gd name="connsiteY12" fmla="*/ 178122 h 184076"/>
                <a:gd name="connsiteX13" fmla="*/ 1521501 w 1618413"/>
                <a:gd name="connsiteY13" fmla="*/ 175419 h 184076"/>
                <a:gd name="connsiteX14" fmla="*/ 1603418 w 1618413"/>
                <a:gd name="connsiteY14" fmla="*/ 6571 h 184076"/>
                <a:gd name="connsiteX15" fmla="*/ 5911 w 1618413"/>
                <a:gd name="connsiteY15" fmla="*/ 0 h 184076"/>
                <a:gd name="connsiteX16" fmla="*/ 19060 w 1618413"/>
                <a:gd name="connsiteY16" fmla="*/ 6571 h 184076"/>
                <a:gd name="connsiteX17" fmla="*/ 91379 w 1618413"/>
                <a:gd name="connsiteY17" fmla="*/ 184076 h 184076"/>
                <a:gd name="connsiteX18" fmla="*/ 5911 w 1618413"/>
                <a:gd name="connsiteY18" fmla="*/ 0 h 184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18413" h="184076">
                  <a:moveTo>
                    <a:pt x="1478513" y="177499"/>
                  </a:moveTo>
                  <a:lnTo>
                    <a:pt x="1485084" y="177499"/>
                  </a:lnTo>
                  <a:lnTo>
                    <a:pt x="1502686" y="178122"/>
                  </a:lnTo>
                  <a:lnTo>
                    <a:pt x="1499879" y="178526"/>
                  </a:lnTo>
                  <a:cubicBezTo>
                    <a:pt x="1487142" y="179142"/>
                    <a:pt x="1478513" y="177499"/>
                    <a:pt x="1478513" y="177499"/>
                  </a:cubicBezTo>
                  <a:close/>
                  <a:moveTo>
                    <a:pt x="84799" y="170928"/>
                  </a:moveTo>
                  <a:cubicBezTo>
                    <a:pt x="97947" y="177499"/>
                    <a:pt x="104518" y="177499"/>
                    <a:pt x="117666" y="177499"/>
                  </a:cubicBezTo>
                  <a:lnTo>
                    <a:pt x="104518" y="177499"/>
                  </a:lnTo>
                  <a:cubicBezTo>
                    <a:pt x="97947" y="177499"/>
                    <a:pt x="91370" y="177499"/>
                    <a:pt x="84799" y="170928"/>
                  </a:cubicBezTo>
                  <a:close/>
                  <a:moveTo>
                    <a:pt x="1603418" y="0"/>
                  </a:moveTo>
                  <a:lnTo>
                    <a:pt x="1616567" y="0"/>
                  </a:lnTo>
                  <a:cubicBezTo>
                    <a:pt x="1631361" y="152847"/>
                    <a:pt x="1553705" y="176266"/>
                    <a:pt x="1511177" y="178423"/>
                  </a:cubicBezTo>
                  <a:lnTo>
                    <a:pt x="1502686" y="178122"/>
                  </a:lnTo>
                  <a:lnTo>
                    <a:pt x="1521501" y="175419"/>
                  </a:lnTo>
                  <a:cubicBezTo>
                    <a:pt x="1560791" y="165788"/>
                    <a:pt x="1611636" y="129836"/>
                    <a:pt x="1603418" y="6571"/>
                  </a:cubicBezTo>
                  <a:close/>
                  <a:moveTo>
                    <a:pt x="5911" y="0"/>
                  </a:moveTo>
                  <a:lnTo>
                    <a:pt x="19060" y="6571"/>
                  </a:lnTo>
                  <a:cubicBezTo>
                    <a:pt x="19060" y="6571"/>
                    <a:pt x="-20385" y="144631"/>
                    <a:pt x="91379" y="184076"/>
                  </a:cubicBezTo>
                  <a:cubicBezTo>
                    <a:pt x="-33534" y="151202"/>
                    <a:pt x="5911" y="0"/>
                    <a:pt x="5911" y="0"/>
                  </a:cubicBezTo>
                  <a:close/>
                </a:path>
              </a:pathLst>
            </a:custGeom>
            <a:solidFill>
              <a:srgbClr val="4D4D4D"/>
            </a:solidFill>
            <a:ln w="9525" cap="flat">
              <a:noFill/>
              <a:prstDash val="solid"/>
              <a:miter/>
            </a:ln>
          </p:spPr>
          <p:txBody>
            <a:bodyPr rtlCol="0" anchor="ctr"/>
            <a:lstStyle/>
            <a:p>
              <a:endParaRPr lang="en-US"/>
            </a:p>
          </p:txBody>
        </p:sp>
        <p:grpSp>
          <p:nvGrpSpPr>
            <p:cNvPr id="8" name="Group 7">
              <a:extLst>
                <a:ext uri="{FF2B5EF4-FFF2-40B4-BE49-F238E27FC236}">
                  <a16:creationId xmlns:a16="http://schemas.microsoft.com/office/drawing/2014/main" id="{2506B625-D842-43DE-ADA2-79390B1C7803}"/>
                </a:ext>
              </a:extLst>
            </p:cNvPr>
            <p:cNvGrpSpPr/>
            <p:nvPr/>
          </p:nvGrpSpPr>
          <p:grpSpPr>
            <a:xfrm>
              <a:off x="1606" y="6382978"/>
              <a:ext cx="413937" cy="115242"/>
              <a:chOff x="5955" y="6353672"/>
              <a:chExt cx="413937" cy="115242"/>
            </a:xfrm>
          </p:grpSpPr>
          <p:sp>
            <p:nvSpPr>
              <p:cNvPr id="13" name="Rectangle: Rounded Corners 12">
                <a:extLst>
                  <a:ext uri="{FF2B5EF4-FFF2-40B4-BE49-F238E27FC236}">
                    <a16:creationId xmlns:a16="http://schemas.microsoft.com/office/drawing/2014/main" id="{A67447DC-65F8-4891-90FB-5AB801AA7DC3}"/>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A29EC3AD-F3CE-4318-A41E-E1B408E6FDE8}"/>
                  </a:ext>
                </a:extLst>
              </p:cNvPr>
              <p:cNvSpPr/>
              <p:nvPr/>
            </p:nvSpPr>
            <p:spPr>
              <a:xfrm>
                <a:off x="99417" y="6382279"/>
                <a:ext cx="227012"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8">
              <a:extLst>
                <a:ext uri="{FF2B5EF4-FFF2-40B4-BE49-F238E27FC236}">
                  <a16:creationId xmlns:a16="http://schemas.microsoft.com/office/drawing/2014/main" id="{EC329336-9BF2-4A23-AE2C-EA48ABDD385E}"/>
                </a:ext>
              </a:extLst>
            </p:cNvPr>
            <p:cNvGrpSpPr/>
            <p:nvPr/>
          </p:nvGrpSpPr>
          <p:grpSpPr>
            <a:xfrm>
              <a:off x="9855291" y="6381600"/>
              <a:ext cx="885989" cy="115242"/>
              <a:chOff x="5955" y="6353672"/>
              <a:chExt cx="413937" cy="115242"/>
            </a:xfrm>
          </p:grpSpPr>
          <p:sp>
            <p:nvSpPr>
              <p:cNvPr id="11" name="Rectangle: Rounded Corners 10">
                <a:extLst>
                  <a:ext uri="{FF2B5EF4-FFF2-40B4-BE49-F238E27FC236}">
                    <a16:creationId xmlns:a16="http://schemas.microsoft.com/office/drawing/2014/main" id="{79244D4A-05E4-4B40-B15D-77ACBB1CB682}"/>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C6F85C54-B038-4DBB-810B-CA45525B3790}"/>
                  </a:ext>
                </a:extLst>
              </p:cNvPr>
              <p:cNvSpPr/>
              <p:nvPr/>
            </p:nvSpPr>
            <p:spPr>
              <a:xfrm>
                <a:off x="84761" y="6382279"/>
                <a:ext cx="256326"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 name="Freeform: Shape 9">
              <a:extLst>
                <a:ext uri="{FF2B5EF4-FFF2-40B4-BE49-F238E27FC236}">
                  <a16:creationId xmlns:a16="http://schemas.microsoft.com/office/drawing/2014/main" id="{65410C2C-782F-41F6-99BD-DA31B99DF05E}"/>
                </a:ext>
              </a:extLst>
            </p:cNvPr>
            <p:cNvSpPr/>
            <p:nvPr/>
          </p:nvSpPr>
          <p:spPr>
            <a:xfrm>
              <a:off x="3892805" y="496953"/>
              <a:ext cx="5479036" cy="5431217"/>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grpSp>
        <p:nvGrpSpPr>
          <p:cNvPr id="15" name="Group 14">
            <a:extLst>
              <a:ext uri="{FF2B5EF4-FFF2-40B4-BE49-F238E27FC236}">
                <a16:creationId xmlns:a16="http://schemas.microsoft.com/office/drawing/2014/main" id="{76FAA7C6-22FE-4912-8B98-3A0FFF067C79}"/>
              </a:ext>
            </a:extLst>
          </p:cNvPr>
          <p:cNvGrpSpPr/>
          <p:nvPr userDrawn="1"/>
        </p:nvGrpSpPr>
        <p:grpSpPr>
          <a:xfrm>
            <a:off x="6680577" y="1989916"/>
            <a:ext cx="4076388" cy="2239699"/>
            <a:chOff x="-548507" y="477868"/>
            <a:chExt cx="11570449" cy="6357177"/>
          </a:xfrm>
        </p:grpSpPr>
        <p:sp>
          <p:nvSpPr>
            <p:cNvPr id="16" name="Freeform: Shape 15">
              <a:extLst>
                <a:ext uri="{FF2B5EF4-FFF2-40B4-BE49-F238E27FC236}">
                  <a16:creationId xmlns:a16="http://schemas.microsoft.com/office/drawing/2014/main" id="{F8EEF549-7714-4288-ABBF-46E1C2FC8C05}"/>
                </a:ext>
              </a:extLst>
            </p:cNvPr>
            <p:cNvSpPr/>
            <p:nvPr/>
          </p:nvSpPr>
          <p:spPr>
            <a:xfrm>
              <a:off x="-482765" y="6440599"/>
              <a:ext cx="11438966" cy="394446"/>
            </a:xfrm>
            <a:custGeom>
              <a:avLst/>
              <a:gdLst>
                <a:gd name="connsiteX0" fmla="*/ 1605439 w 1657350"/>
                <a:gd name="connsiteY0" fmla="*/ 54769 h 57150"/>
                <a:gd name="connsiteX1" fmla="*/ 1652111 w 1657350"/>
                <a:gd name="connsiteY1" fmla="*/ 22384 h 57150"/>
                <a:gd name="connsiteX2" fmla="*/ 1652111 w 1657350"/>
                <a:gd name="connsiteY2" fmla="*/ 22384 h 57150"/>
                <a:gd name="connsiteX3" fmla="*/ 1636871 w 1657350"/>
                <a:gd name="connsiteY3" fmla="*/ 7144 h 57150"/>
                <a:gd name="connsiteX4" fmla="*/ 44291 w 1657350"/>
                <a:gd name="connsiteY4" fmla="*/ 12859 h 57150"/>
                <a:gd name="connsiteX5" fmla="*/ 23336 w 1657350"/>
                <a:gd name="connsiteY5" fmla="*/ 12859 h 57150"/>
                <a:gd name="connsiteX6" fmla="*/ 7144 w 1657350"/>
                <a:gd name="connsiteY6" fmla="*/ 26194 h 57150"/>
                <a:gd name="connsiteX7" fmla="*/ 7144 w 1657350"/>
                <a:gd name="connsiteY7" fmla="*/ 26194 h 57150"/>
                <a:gd name="connsiteX8" fmla="*/ 50959 w 1657350"/>
                <a:gd name="connsiteY8" fmla="*/ 53816 h 57150"/>
                <a:gd name="connsiteX9" fmla="*/ 51911 w 1657350"/>
                <a:gd name="connsiteY9" fmla="*/ 54769 h 57150"/>
                <a:gd name="connsiteX10" fmla="*/ 51911 w 1657350"/>
                <a:gd name="connsiteY10" fmla="*/ 54769 h 57150"/>
                <a:gd name="connsiteX11" fmla="*/ 56674 w 1657350"/>
                <a:gd name="connsiteY11" fmla="*/ 54769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57350" h="57150">
                  <a:moveTo>
                    <a:pt x="1605439" y="54769"/>
                  </a:moveTo>
                  <a:cubicBezTo>
                    <a:pt x="1605439" y="54769"/>
                    <a:pt x="1638776" y="50959"/>
                    <a:pt x="1652111" y="22384"/>
                  </a:cubicBezTo>
                  <a:lnTo>
                    <a:pt x="1652111" y="22384"/>
                  </a:lnTo>
                  <a:cubicBezTo>
                    <a:pt x="1652111" y="13811"/>
                    <a:pt x="1645444" y="7144"/>
                    <a:pt x="1636871" y="7144"/>
                  </a:cubicBezTo>
                  <a:lnTo>
                    <a:pt x="44291" y="12859"/>
                  </a:lnTo>
                  <a:lnTo>
                    <a:pt x="23336" y="12859"/>
                  </a:lnTo>
                  <a:cubicBezTo>
                    <a:pt x="14764" y="12859"/>
                    <a:pt x="7144" y="18574"/>
                    <a:pt x="7144" y="26194"/>
                  </a:cubicBezTo>
                  <a:lnTo>
                    <a:pt x="7144" y="26194"/>
                  </a:lnTo>
                  <a:cubicBezTo>
                    <a:pt x="17621" y="45244"/>
                    <a:pt x="40481" y="51911"/>
                    <a:pt x="50959" y="53816"/>
                  </a:cubicBezTo>
                  <a:lnTo>
                    <a:pt x="51911" y="54769"/>
                  </a:lnTo>
                  <a:cubicBezTo>
                    <a:pt x="51911" y="54769"/>
                    <a:pt x="51911" y="54769"/>
                    <a:pt x="51911" y="54769"/>
                  </a:cubicBezTo>
                  <a:lnTo>
                    <a:pt x="56674" y="54769"/>
                  </a:lnTo>
                </a:path>
              </a:pathLst>
            </a:custGeom>
            <a:solidFill>
              <a:srgbClr val="5F6767"/>
            </a:solidFill>
            <a:ln w="9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F7355042-C099-47B9-B223-40A7F758F443}"/>
                </a:ext>
              </a:extLst>
            </p:cNvPr>
            <p:cNvSpPr/>
            <p:nvPr/>
          </p:nvSpPr>
          <p:spPr>
            <a:xfrm>
              <a:off x="700575" y="477868"/>
              <a:ext cx="9072285" cy="5916709"/>
            </a:xfrm>
            <a:custGeom>
              <a:avLst/>
              <a:gdLst>
                <a:gd name="connsiteX0" fmla="*/ 1311116 w 1314450"/>
                <a:gd name="connsiteY0" fmla="*/ 813911 h 857250"/>
                <a:gd name="connsiteX1" fmla="*/ 1281589 w 1314450"/>
                <a:gd name="connsiteY1" fmla="*/ 852964 h 857250"/>
                <a:gd name="connsiteX2" fmla="*/ 36671 w 1314450"/>
                <a:gd name="connsiteY2" fmla="*/ 852964 h 857250"/>
                <a:gd name="connsiteX3" fmla="*/ 7144 w 1314450"/>
                <a:gd name="connsiteY3" fmla="*/ 813911 h 857250"/>
                <a:gd name="connsiteX4" fmla="*/ 7144 w 1314450"/>
                <a:gd name="connsiteY4" fmla="*/ 46196 h 857250"/>
                <a:gd name="connsiteX5" fmla="*/ 36671 w 1314450"/>
                <a:gd name="connsiteY5" fmla="*/ 7144 h 857250"/>
                <a:gd name="connsiteX6" fmla="*/ 1281589 w 1314450"/>
                <a:gd name="connsiteY6" fmla="*/ 7144 h 857250"/>
                <a:gd name="connsiteX7" fmla="*/ 1311116 w 1314450"/>
                <a:gd name="connsiteY7" fmla="*/ 46196 h 857250"/>
                <a:gd name="connsiteX8" fmla="*/ 1311116 w 1314450"/>
                <a:gd name="connsiteY8" fmla="*/ 813911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4450" h="857250">
                  <a:moveTo>
                    <a:pt x="1311116" y="813911"/>
                  </a:moveTo>
                  <a:cubicBezTo>
                    <a:pt x="1311116" y="834866"/>
                    <a:pt x="1297781" y="852964"/>
                    <a:pt x="1281589" y="852964"/>
                  </a:cubicBezTo>
                  <a:lnTo>
                    <a:pt x="36671" y="852964"/>
                  </a:lnTo>
                  <a:cubicBezTo>
                    <a:pt x="20479" y="852964"/>
                    <a:pt x="7144" y="835819"/>
                    <a:pt x="7144" y="813911"/>
                  </a:cubicBezTo>
                  <a:lnTo>
                    <a:pt x="7144" y="46196"/>
                  </a:lnTo>
                  <a:cubicBezTo>
                    <a:pt x="7144" y="25241"/>
                    <a:pt x="20479" y="7144"/>
                    <a:pt x="36671" y="7144"/>
                  </a:cubicBezTo>
                  <a:lnTo>
                    <a:pt x="1281589" y="7144"/>
                  </a:lnTo>
                  <a:cubicBezTo>
                    <a:pt x="1297781" y="7144"/>
                    <a:pt x="1311116" y="24289"/>
                    <a:pt x="1311116" y="46196"/>
                  </a:cubicBezTo>
                  <a:lnTo>
                    <a:pt x="1311116" y="813911"/>
                  </a:lnTo>
                  <a:close/>
                </a:path>
              </a:pathLst>
            </a:custGeom>
            <a:solidFill>
              <a:srgbClr val="000000"/>
            </a:solidFill>
            <a:ln w="952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3C34BFF9-238A-4FFB-A6E7-E42537D61FAF}"/>
                </a:ext>
              </a:extLst>
            </p:cNvPr>
            <p:cNvSpPr/>
            <p:nvPr/>
          </p:nvSpPr>
          <p:spPr>
            <a:xfrm>
              <a:off x="1088451" y="839448"/>
              <a:ext cx="8283390" cy="5062073"/>
            </a:xfrm>
            <a:custGeom>
              <a:avLst/>
              <a:gdLst>
                <a:gd name="connsiteX0" fmla="*/ 7144 w 1200150"/>
                <a:gd name="connsiteY0" fmla="*/ 7144 h 733425"/>
                <a:gd name="connsiteX1" fmla="*/ 1196816 w 1200150"/>
                <a:gd name="connsiteY1" fmla="*/ 7144 h 733425"/>
                <a:gd name="connsiteX2" fmla="*/ 1196816 w 1200150"/>
                <a:gd name="connsiteY2" fmla="*/ 730091 h 733425"/>
                <a:gd name="connsiteX3" fmla="*/ 7144 w 1200150"/>
                <a:gd name="connsiteY3" fmla="*/ 730091 h 733425"/>
              </a:gdLst>
              <a:ahLst/>
              <a:cxnLst>
                <a:cxn ang="0">
                  <a:pos x="connsiteX0" y="connsiteY0"/>
                </a:cxn>
                <a:cxn ang="0">
                  <a:pos x="connsiteX1" y="connsiteY1"/>
                </a:cxn>
                <a:cxn ang="0">
                  <a:pos x="connsiteX2" y="connsiteY2"/>
                </a:cxn>
                <a:cxn ang="0">
                  <a:pos x="connsiteX3" y="connsiteY3"/>
                </a:cxn>
              </a:cxnLst>
              <a:rect l="l" t="t" r="r" b="b"/>
              <a:pathLst>
                <a:path w="1200150" h="733425">
                  <a:moveTo>
                    <a:pt x="7144" y="7144"/>
                  </a:moveTo>
                  <a:lnTo>
                    <a:pt x="1196816" y="7144"/>
                  </a:lnTo>
                  <a:lnTo>
                    <a:pt x="1196816" y="730091"/>
                  </a:lnTo>
                  <a:lnTo>
                    <a:pt x="7144" y="730091"/>
                  </a:lnTo>
                  <a:close/>
                </a:path>
              </a:pathLst>
            </a:custGeom>
            <a:solidFill>
              <a:srgbClr val="F2F2F2"/>
            </a:solidFill>
            <a:ln w="9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6999F8B2-0DBF-4C8E-961D-9EE820852D47}"/>
                </a:ext>
              </a:extLst>
            </p:cNvPr>
            <p:cNvSpPr/>
            <p:nvPr/>
          </p:nvSpPr>
          <p:spPr>
            <a:xfrm>
              <a:off x="-548507" y="6164484"/>
              <a:ext cx="11570449" cy="460187"/>
            </a:xfrm>
            <a:custGeom>
              <a:avLst/>
              <a:gdLst>
                <a:gd name="connsiteX0" fmla="*/ 50006 w 1676400"/>
                <a:gd name="connsiteY0" fmla="*/ 7144 h 66675"/>
                <a:gd name="connsiteX1" fmla="*/ 1630204 w 1676400"/>
                <a:gd name="connsiteY1" fmla="*/ 7144 h 66675"/>
                <a:gd name="connsiteX2" fmla="*/ 1672114 w 1676400"/>
                <a:gd name="connsiteY2" fmla="*/ 49054 h 66675"/>
                <a:gd name="connsiteX3" fmla="*/ 1672114 w 1676400"/>
                <a:gd name="connsiteY3" fmla="*/ 57626 h 66675"/>
                <a:gd name="connsiteX4" fmla="*/ 1656874 w 1676400"/>
                <a:gd name="connsiteY4" fmla="*/ 62389 h 66675"/>
                <a:gd name="connsiteX5" fmla="*/ 1654016 w 1676400"/>
                <a:gd name="connsiteY5" fmla="*/ 62389 h 66675"/>
                <a:gd name="connsiteX6" fmla="*/ 29051 w 1676400"/>
                <a:gd name="connsiteY6" fmla="*/ 62389 h 66675"/>
                <a:gd name="connsiteX7" fmla="*/ 21431 w 1676400"/>
                <a:gd name="connsiteY7" fmla="*/ 63341 h 66675"/>
                <a:gd name="connsiteX8" fmla="*/ 7144 w 1676400"/>
                <a:gd name="connsiteY8" fmla="*/ 55721 h 66675"/>
                <a:gd name="connsiteX9" fmla="*/ 7144 w 1676400"/>
                <a:gd name="connsiteY9" fmla="*/ 48101 h 66675"/>
                <a:gd name="connsiteX10" fmla="*/ 50006 w 1676400"/>
                <a:gd name="connsiteY10" fmla="*/ 714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6400" h="66675">
                  <a:moveTo>
                    <a:pt x="50006" y="7144"/>
                  </a:moveTo>
                  <a:lnTo>
                    <a:pt x="1630204" y="7144"/>
                  </a:lnTo>
                  <a:cubicBezTo>
                    <a:pt x="1653064" y="7144"/>
                    <a:pt x="1672114" y="26194"/>
                    <a:pt x="1672114" y="49054"/>
                  </a:cubicBezTo>
                  <a:lnTo>
                    <a:pt x="1672114" y="57626"/>
                  </a:lnTo>
                  <a:cubicBezTo>
                    <a:pt x="1672114" y="57626"/>
                    <a:pt x="1674019" y="64294"/>
                    <a:pt x="1656874" y="62389"/>
                  </a:cubicBezTo>
                  <a:cubicBezTo>
                    <a:pt x="1655921" y="62389"/>
                    <a:pt x="1654969" y="62389"/>
                    <a:pt x="1654016" y="62389"/>
                  </a:cubicBezTo>
                  <a:lnTo>
                    <a:pt x="29051" y="62389"/>
                  </a:lnTo>
                  <a:cubicBezTo>
                    <a:pt x="26194" y="62389"/>
                    <a:pt x="24289" y="62389"/>
                    <a:pt x="21431" y="63341"/>
                  </a:cubicBezTo>
                  <a:cubicBezTo>
                    <a:pt x="16669" y="64294"/>
                    <a:pt x="8096" y="64294"/>
                    <a:pt x="7144" y="55721"/>
                  </a:cubicBezTo>
                  <a:lnTo>
                    <a:pt x="7144" y="48101"/>
                  </a:lnTo>
                  <a:cubicBezTo>
                    <a:pt x="8096" y="25241"/>
                    <a:pt x="26194" y="7144"/>
                    <a:pt x="50006" y="7144"/>
                  </a:cubicBezTo>
                  <a:close/>
                </a:path>
              </a:pathLst>
            </a:custGeom>
            <a:solidFill>
              <a:srgbClr val="CCCCCC"/>
            </a:solidFill>
            <a:ln w="9525" cap="flat">
              <a:noFill/>
              <a:prstDash val="solid"/>
              <a:miter/>
            </a:ln>
          </p:spPr>
          <p:txBody>
            <a:bodyPr rtlCol="0" anchor="ctr"/>
            <a:lstStyle/>
            <a:p>
              <a:endParaRPr lang="en-US" dirty="0"/>
            </a:p>
          </p:txBody>
        </p:sp>
        <p:sp>
          <p:nvSpPr>
            <p:cNvPr id="20" name="Freeform: Shape 19">
              <a:extLst>
                <a:ext uri="{FF2B5EF4-FFF2-40B4-BE49-F238E27FC236}">
                  <a16:creationId xmlns:a16="http://schemas.microsoft.com/office/drawing/2014/main" id="{8D7C8F6C-DA0E-4219-AF12-ACCAC7BAA907}"/>
                </a:ext>
              </a:extLst>
            </p:cNvPr>
            <p:cNvSpPr/>
            <p:nvPr/>
          </p:nvSpPr>
          <p:spPr>
            <a:xfrm>
              <a:off x="4438629" y="6215033"/>
              <a:ext cx="1618413" cy="184076"/>
            </a:xfrm>
            <a:custGeom>
              <a:avLst/>
              <a:gdLst>
                <a:gd name="connsiteX0" fmla="*/ 1478513 w 1618413"/>
                <a:gd name="connsiteY0" fmla="*/ 177499 h 184076"/>
                <a:gd name="connsiteX1" fmla="*/ 1485084 w 1618413"/>
                <a:gd name="connsiteY1" fmla="*/ 177499 h 184076"/>
                <a:gd name="connsiteX2" fmla="*/ 1502686 w 1618413"/>
                <a:gd name="connsiteY2" fmla="*/ 178122 h 184076"/>
                <a:gd name="connsiteX3" fmla="*/ 1499879 w 1618413"/>
                <a:gd name="connsiteY3" fmla="*/ 178526 h 184076"/>
                <a:gd name="connsiteX4" fmla="*/ 1478513 w 1618413"/>
                <a:gd name="connsiteY4" fmla="*/ 177499 h 184076"/>
                <a:gd name="connsiteX5" fmla="*/ 84799 w 1618413"/>
                <a:gd name="connsiteY5" fmla="*/ 170928 h 184076"/>
                <a:gd name="connsiteX6" fmla="*/ 117666 w 1618413"/>
                <a:gd name="connsiteY6" fmla="*/ 177499 h 184076"/>
                <a:gd name="connsiteX7" fmla="*/ 104518 w 1618413"/>
                <a:gd name="connsiteY7" fmla="*/ 177499 h 184076"/>
                <a:gd name="connsiteX8" fmla="*/ 84799 w 1618413"/>
                <a:gd name="connsiteY8" fmla="*/ 170928 h 184076"/>
                <a:gd name="connsiteX9" fmla="*/ 1603418 w 1618413"/>
                <a:gd name="connsiteY9" fmla="*/ 0 h 184076"/>
                <a:gd name="connsiteX10" fmla="*/ 1616567 w 1618413"/>
                <a:gd name="connsiteY10" fmla="*/ 0 h 184076"/>
                <a:gd name="connsiteX11" fmla="*/ 1511177 w 1618413"/>
                <a:gd name="connsiteY11" fmla="*/ 178423 h 184076"/>
                <a:gd name="connsiteX12" fmla="*/ 1502686 w 1618413"/>
                <a:gd name="connsiteY12" fmla="*/ 178122 h 184076"/>
                <a:gd name="connsiteX13" fmla="*/ 1521501 w 1618413"/>
                <a:gd name="connsiteY13" fmla="*/ 175419 h 184076"/>
                <a:gd name="connsiteX14" fmla="*/ 1603418 w 1618413"/>
                <a:gd name="connsiteY14" fmla="*/ 6571 h 184076"/>
                <a:gd name="connsiteX15" fmla="*/ 5911 w 1618413"/>
                <a:gd name="connsiteY15" fmla="*/ 0 h 184076"/>
                <a:gd name="connsiteX16" fmla="*/ 19060 w 1618413"/>
                <a:gd name="connsiteY16" fmla="*/ 6571 h 184076"/>
                <a:gd name="connsiteX17" fmla="*/ 91379 w 1618413"/>
                <a:gd name="connsiteY17" fmla="*/ 184076 h 184076"/>
                <a:gd name="connsiteX18" fmla="*/ 5911 w 1618413"/>
                <a:gd name="connsiteY18" fmla="*/ 0 h 184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18413" h="184076">
                  <a:moveTo>
                    <a:pt x="1478513" y="177499"/>
                  </a:moveTo>
                  <a:lnTo>
                    <a:pt x="1485084" y="177499"/>
                  </a:lnTo>
                  <a:lnTo>
                    <a:pt x="1502686" y="178122"/>
                  </a:lnTo>
                  <a:lnTo>
                    <a:pt x="1499879" y="178526"/>
                  </a:lnTo>
                  <a:cubicBezTo>
                    <a:pt x="1487142" y="179142"/>
                    <a:pt x="1478513" y="177499"/>
                    <a:pt x="1478513" y="177499"/>
                  </a:cubicBezTo>
                  <a:close/>
                  <a:moveTo>
                    <a:pt x="84799" y="170928"/>
                  </a:moveTo>
                  <a:cubicBezTo>
                    <a:pt x="97947" y="177499"/>
                    <a:pt x="104518" y="177499"/>
                    <a:pt x="117666" y="177499"/>
                  </a:cubicBezTo>
                  <a:lnTo>
                    <a:pt x="104518" y="177499"/>
                  </a:lnTo>
                  <a:cubicBezTo>
                    <a:pt x="97947" y="177499"/>
                    <a:pt x="91370" y="177499"/>
                    <a:pt x="84799" y="170928"/>
                  </a:cubicBezTo>
                  <a:close/>
                  <a:moveTo>
                    <a:pt x="1603418" y="0"/>
                  </a:moveTo>
                  <a:lnTo>
                    <a:pt x="1616567" y="0"/>
                  </a:lnTo>
                  <a:cubicBezTo>
                    <a:pt x="1631361" y="152847"/>
                    <a:pt x="1553705" y="176266"/>
                    <a:pt x="1511177" y="178423"/>
                  </a:cubicBezTo>
                  <a:lnTo>
                    <a:pt x="1502686" y="178122"/>
                  </a:lnTo>
                  <a:lnTo>
                    <a:pt x="1521501" y="175419"/>
                  </a:lnTo>
                  <a:cubicBezTo>
                    <a:pt x="1560791" y="165788"/>
                    <a:pt x="1611636" y="129836"/>
                    <a:pt x="1603418" y="6571"/>
                  </a:cubicBezTo>
                  <a:close/>
                  <a:moveTo>
                    <a:pt x="5911" y="0"/>
                  </a:moveTo>
                  <a:lnTo>
                    <a:pt x="19060" y="6571"/>
                  </a:lnTo>
                  <a:cubicBezTo>
                    <a:pt x="19060" y="6571"/>
                    <a:pt x="-20385" y="144631"/>
                    <a:pt x="91379" y="184076"/>
                  </a:cubicBezTo>
                  <a:cubicBezTo>
                    <a:pt x="-33534" y="151202"/>
                    <a:pt x="5911" y="0"/>
                    <a:pt x="5911" y="0"/>
                  </a:cubicBezTo>
                  <a:close/>
                </a:path>
              </a:pathLst>
            </a:custGeom>
            <a:solidFill>
              <a:srgbClr val="4D4D4D"/>
            </a:solidFill>
            <a:ln w="9525" cap="flat">
              <a:noFill/>
              <a:prstDash val="solid"/>
              <a:miter/>
            </a:ln>
          </p:spPr>
          <p:txBody>
            <a:bodyPr rtlCol="0" anchor="ctr"/>
            <a:lstStyle/>
            <a:p>
              <a:endParaRPr lang="en-US"/>
            </a:p>
          </p:txBody>
        </p:sp>
        <p:grpSp>
          <p:nvGrpSpPr>
            <p:cNvPr id="21" name="Group 20">
              <a:extLst>
                <a:ext uri="{FF2B5EF4-FFF2-40B4-BE49-F238E27FC236}">
                  <a16:creationId xmlns:a16="http://schemas.microsoft.com/office/drawing/2014/main" id="{0ED24E31-510B-4E7B-9018-BF076D099590}"/>
                </a:ext>
              </a:extLst>
            </p:cNvPr>
            <p:cNvGrpSpPr/>
            <p:nvPr/>
          </p:nvGrpSpPr>
          <p:grpSpPr>
            <a:xfrm>
              <a:off x="1606" y="6382978"/>
              <a:ext cx="413937" cy="115242"/>
              <a:chOff x="5955" y="6353672"/>
              <a:chExt cx="413937" cy="115242"/>
            </a:xfrm>
          </p:grpSpPr>
          <p:sp>
            <p:nvSpPr>
              <p:cNvPr id="26" name="Rectangle: Rounded Corners 25">
                <a:extLst>
                  <a:ext uri="{FF2B5EF4-FFF2-40B4-BE49-F238E27FC236}">
                    <a16:creationId xmlns:a16="http://schemas.microsoft.com/office/drawing/2014/main" id="{8FACA558-F05B-4989-A9A5-683C1F777B93}"/>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Rounded Corners 26">
                <a:extLst>
                  <a:ext uri="{FF2B5EF4-FFF2-40B4-BE49-F238E27FC236}">
                    <a16:creationId xmlns:a16="http://schemas.microsoft.com/office/drawing/2014/main" id="{9D7086B4-5B76-4E5A-9AC7-85AB42CA26C3}"/>
                  </a:ext>
                </a:extLst>
              </p:cNvPr>
              <p:cNvSpPr/>
              <p:nvPr/>
            </p:nvSpPr>
            <p:spPr>
              <a:xfrm>
                <a:off x="99417" y="6382279"/>
                <a:ext cx="227012"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Group 21">
              <a:extLst>
                <a:ext uri="{FF2B5EF4-FFF2-40B4-BE49-F238E27FC236}">
                  <a16:creationId xmlns:a16="http://schemas.microsoft.com/office/drawing/2014/main" id="{3CA48C1C-5D5B-4C81-97CE-D5E3C3764EC4}"/>
                </a:ext>
              </a:extLst>
            </p:cNvPr>
            <p:cNvGrpSpPr/>
            <p:nvPr/>
          </p:nvGrpSpPr>
          <p:grpSpPr>
            <a:xfrm>
              <a:off x="9855291" y="6381600"/>
              <a:ext cx="885989" cy="115242"/>
              <a:chOff x="5955" y="6353672"/>
              <a:chExt cx="413937" cy="115242"/>
            </a:xfrm>
          </p:grpSpPr>
          <p:sp>
            <p:nvSpPr>
              <p:cNvPr id="24" name="Rectangle: Rounded Corners 23">
                <a:extLst>
                  <a:ext uri="{FF2B5EF4-FFF2-40B4-BE49-F238E27FC236}">
                    <a16:creationId xmlns:a16="http://schemas.microsoft.com/office/drawing/2014/main" id="{4C85D279-9378-4929-BE5A-06D1179561A5}"/>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Rounded Corners 24">
                <a:extLst>
                  <a:ext uri="{FF2B5EF4-FFF2-40B4-BE49-F238E27FC236}">
                    <a16:creationId xmlns:a16="http://schemas.microsoft.com/office/drawing/2014/main" id="{43B1D55D-4F87-4D1E-9D2F-90310F341304}"/>
                  </a:ext>
                </a:extLst>
              </p:cNvPr>
              <p:cNvSpPr/>
              <p:nvPr/>
            </p:nvSpPr>
            <p:spPr>
              <a:xfrm>
                <a:off x="84761" y="6382279"/>
                <a:ext cx="256326"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3" name="Freeform: Shape 22">
              <a:extLst>
                <a:ext uri="{FF2B5EF4-FFF2-40B4-BE49-F238E27FC236}">
                  <a16:creationId xmlns:a16="http://schemas.microsoft.com/office/drawing/2014/main" id="{BBD35A25-F4E6-4D07-98BA-6A1FF4DDC1B5}"/>
                </a:ext>
              </a:extLst>
            </p:cNvPr>
            <p:cNvSpPr/>
            <p:nvPr/>
          </p:nvSpPr>
          <p:spPr>
            <a:xfrm>
              <a:off x="3892805" y="496953"/>
              <a:ext cx="5479036" cy="5431217"/>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sp>
        <p:nvSpPr>
          <p:cNvPr id="29" name="그림 개체 틀 2">
            <a:extLst>
              <a:ext uri="{FF2B5EF4-FFF2-40B4-BE49-F238E27FC236}">
                <a16:creationId xmlns:a16="http://schemas.microsoft.com/office/drawing/2014/main" id="{50B36027-6779-4469-8963-6EBC52BE3E38}"/>
              </a:ext>
            </a:extLst>
          </p:cNvPr>
          <p:cNvSpPr>
            <a:spLocks noGrp="1"/>
          </p:cNvSpPr>
          <p:nvPr>
            <p:ph type="pic" sz="quarter" idx="10" hasCustomPrompt="1"/>
          </p:nvPr>
        </p:nvSpPr>
        <p:spPr>
          <a:xfrm>
            <a:off x="1969420" y="2083818"/>
            <a:ext cx="3055046" cy="1840481"/>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defRPr>
            </a:lvl1pPr>
          </a:lstStyle>
          <a:p>
            <a:r>
              <a:rPr lang="en-US" altLang="ko-KR" dirty="0"/>
              <a:t>Place Your Picture Here</a:t>
            </a:r>
            <a:endParaRPr lang="ko-KR" altLang="en-US" dirty="0"/>
          </a:p>
        </p:txBody>
      </p:sp>
      <p:sp>
        <p:nvSpPr>
          <p:cNvPr id="30" name="그림 개체 틀 2">
            <a:extLst>
              <a:ext uri="{FF2B5EF4-FFF2-40B4-BE49-F238E27FC236}">
                <a16:creationId xmlns:a16="http://schemas.microsoft.com/office/drawing/2014/main" id="{7D2D538E-C331-46A6-8771-FE9F6011EAD0}"/>
              </a:ext>
            </a:extLst>
          </p:cNvPr>
          <p:cNvSpPr>
            <a:spLocks noGrp="1"/>
          </p:cNvSpPr>
          <p:nvPr>
            <p:ph type="pic" sz="quarter" idx="11" hasCustomPrompt="1"/>
          </p:nvPr>
        </p:nvSpPr>
        <p:spPr>
          <a:xfrm>
            <a:off x="7192417" y="2083818"/>
            <a:ext cx="3055046" cy="1840481"/>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defRPr>
            </a:lvl1pPr>
          </a:lstStyle>
          <a:p>
            <a:r>
              <a:rPr lang="en-US" altLang="ko-KR" dirty="0"/>
              <a:t>Place Your Picture Here</a:t>
            </a:r>
            <a:endParaRPr lang="ko-KR" altLang="en-US" dirty="0"/>
          </a:p>
        </p:txBody>
      </p:sp>
      <p:sp>
        <p:nvSpPr>
          <p:cNvPr id="31" name="Text Placeholder 9">
            <a:extLst>
              <a:ext uri="{FF2B5EF4-FFF2-40B4-BE49-F238E27FC236}">
                <a16:creationId xmlns:a16="http://schemas.microsoft.com/office/drawing/2014/main" id="{EB60A3A4-3046-4C28-98C0-D462D1E30B2F}"/>
              </a:ext>
            </a:extLst>
          </p:cNvPr>
          <p:cNvSpPr>
            <a:spLocks noGrp="1"/>
          </p:cNvSpPr>
          <p:nvPr>
            <p:ph type="body" sz="quarter" idx="12" hasCustomPrompt="1"/>
          </p:nvPr>
        </p:nvSpPr>
        <p:spPr>
          <a:xfrm>
            <a:off x="323529" y="339509"/>
            <a:ext cx="11573197" cy="724247"/>
          </a:xfrm>
          <a:prstGeom prst="rect">
            <a:avLst/>
          </a:prstGeom>
        </p:spPr>
        <p:txBody>
          <a:bodyPr anchor="ctr"/>
          <a:lstStyle>
            <a:lvl1pPr marL="0" indent="0" algn="ctr">
              <a:buNone/>
              <a:defRPr sz="5400" b="0" baseline="0">
                <a:solidFill>
                  <a:schemeClr val="bg1"/>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9188379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2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55743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7_Image slide layou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07DC9EBF-9AD7-4272-9BB4-27F9568D2306}"/>
              </a:ext>
            </a:extLst>
          </p:cNvPr>
          <p:cNvSpPr>
            <a:spLocks noGrp="1"/>
          </p:cNvSpPr>
          <p:nvPr>
            <p:ph type="pic" idx="11" hasCustomPrompt="1"/>
          </p:nvPr>
        </p:nvSpPr>
        <p:spPr>
          <a:xfrm>
            <a:off x="5387008" y="670891"/>
            <a:ext cx="5724941" cy="5516217"/>
          </a:xfrm>
          <a:custGeom>
            <a:avLst/>
            <a:gdLst>
              <a:gd name="connsiteX0" fmla="*/ 0 w 5724941"/>
              <a:gd name="connsiteY0" fmla="*/ 4750906 h 5516217"/>
              <a:gd name="connsiteX1" fmla="*/ 3980624 w 5724941"/>
              <a:gd name="connsiteY1" fmla="*/ 4750906 h 5516217"/>
              <a:gd name="connsiteX2" fmla="*/ 3980624 w 5724941"/>
              <a:gd name="connsiteY2" fmla="*/ 5516217 h 5516217"/>
              <a:gd name="connsiteX3" fmla="*/ 0 w 5724941"/>
              <a:gd name="connsiteY3" fmla="*/ 5516217 h 5516217"/>
              <a:gd name="connsiteX4" fmla="*/ 4123085 w 5724941"/>
              <a:gd name="connsiteY4" fmla="*/ 2822714 h 5516217"/>
              <a:gd name="connsiteX5" fmla="*/ 5724941 w 5724941"/>
              <a:gd name="connsiteY5" fmla="*/ 2822714 h 5516217"/>
              <a:gd name="connsiteX6" fmla="*/ 5724941 w 5724941"/>
              <a:gd name="connsiteY6" fmla="*/ 4949686 h 5516217"/>
              <a:gd name="connsiteX7" fmla="*/ 4123085 w 5724941"/>
              <a:gd name="connsiteY7" fmla="*/ 4949686 h 5516217"/>
              <a:gd name="connsiteX8" fmla="*/ 2796210 w 5724941"/>
              <a:gd name="connsiteY8" fmla="*/ 2822714 h 5516217"/>
              <a:gd name="connsiteX9" fmla="*/ 3980623 w 5724941"/>
              <a:gd name="connsiteY9" fmla="*/ 2822714 h 5516217"/>
              <a:gd name="connsiteX10" fmla="*/ 3980623 w 5724941"/>
              <a:gd name="connsiteY10" fmla="*/ 4611758 h 5516217"/>
              <a:gd name="connsiteX11" fmla="*/ 2796210 w 5724941"/>
              <a:gd name="connsiteY11" fmla="*/ 4611758 h 5516217"/>
              <a:gd name="connsiteX12" fmla="*/ 0 w 5724941"/>
              <a:gd name="connsiteY12" fmla="*/ 1928192 h 5516217"/>
              <a:gd name="connsiteX13" fmla="*/ 2653748 w 5724941"/>
              <a:gd name="connsiteY13" fmla="*/ 1928192 h 5516217"/>
              <a:gd name="connsiteX14" fmla="*/ 2653748 w 5724941"/>
              <a:gd name="connsiteY14" fmla="*/ 4611758 h 5516217"/>
              <a:gd name="connsiteX15" fmla="*/ 0 w 5724941"/>
              <a:gd name="connsiteY15" fmla="*/ 4611758 h 5516217"/>
              <a:gd name="connsiteX16" fmla="*/ 2796211 w 5724941"/>
              <a:gd name="connsiteY16" fmla="*/ 894522 h 5516217"/>
              <a:gd name="connsiteX17" fmla="*/ 5449959 w 5724941"/>
              <a:gd name="connsiteY17" fmla="*/ 894522 h 5516217"/>
              <a:gd name="connsiteX18" fmla="*/ 5449959 w 5724941"/>
              <a:gd name="connsiteY18" fmla="*/ 2683566 h 5516217"/>
              <a:gd name="connsiteX19" fmla="*/ 2796211 w 5724941"/>
              <a:gd name="connsiteY19" fmla="*/ 2683566 h 5516217"/>
              <a:gd name="connsiteX20" fmla="*/ 1007166 w 5724941"/>
              <a:gd name="connsiteY20" fmla="*/ 0 h 5516217"/>
              <a:gd name="connsiteX21" fmla="*/ 2653749 w 5724941"/>
              <a:gd name="connsiteY21" fmla="*/ 0 h 5516217"/>
              <a:gd name="connsiteX22" fmla="*/ 2653749 w 5724941"/>
              <a:gd name="connsiteY22" fmla="*/ 1789044 h 5516217"/>
              <a:gd name="connsiteX23" fmla="*/ 1007166 w 5724941"/>
              <a:gd name="connsiteY23" fmla="*/ 1789044 h 5516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24941" h="5516217">
                <a:moveTo>
                  <a:pt x="0" y="4750906"/>
                </a:moveTo>
                <a:lnTo>
                  <a:pt x="3980624" y="4750906"/>
                </a:lnTo>
                <a:lnTo>
                  <a:pt x="3980624" y="5516217"/>
                </a:lnTo>
                <a:lnTo>
                  <a:pt x="0" y="5516217"/>
                </a:lnTo>
                <a:close/>
                <a:moveTo>
                  <a:pt x="4123085" y="2822714"/>
                </a:moveTo>
                <a:lnTo>
                  <a:pt x="5724941" y="2822714"/>
                </a:lnTo>
                <a:lnTo>
                  <a:pt x="5724941" y="4949686"/>
                </a:lnTo>
                <a:lnTo>
                  <a:pt x="4123085" y="4949686"/>
                </a:lnTo>
                <a:close/>
                <a:moveTo>
                  <a:pt x="2796210" y="2822714"/>
                </a:moveTo>
                <a:lnTo>
                  <a:pt x="3980623" y="2822714"/>
                </a:lnTo>
                <a:lnTo>
                  <a:pt x="3980623" y="4611758"/>
                </a:lnTo>
                <a:lnTo>
                  <a:pt x="2796210" y="4611758"/>
                </a:lnTo>
                <a:close/>
                <a:moveTo>
                  <a:pt x="0" y="1928192"/>
                </a:moveTo>
                <a:lnTo>
                  <a:pt x="2653748" y="1928192"/>
                </a:lnTo>
                <a:lnTo>
                  <a:pt x="2653748" y="4611758"/>
                </a:lnTo>
                <a:lnTo>
                  <a:pt x="0" y="4611758"/>
                </a:lnTo>
                <a:close/>
                <a:moveTo>
                  <a:pt x="2796211" y="894522"/>
                </a:moveTo>
                <a:lnTo>
                  <a:pt x="5449959" y="894522"/>
                </a:lnTo>
                <a:lnTo>
                  <a:pt x="5449959" y="2683566"/>
                </a:lnTo>
                <a:lnTo>
                  <a:pt x="2796211" y="2683566"/>
                </a:lnTo>
                <a:close/>
                <a:moveTo>
                  <a:pt x="1007166" y="0"/>
                </a:moveTo>
                <a:lnTo>
                  <a:pt x="2653749" y="0"/>
                </a:lnTo>
                <a:lnTo>
                  <a:pt x="2653749" y="1789044"/>
                </a:lnTo>
                <a:lnTo>
                  <a:pt x="1007166" y="1789044"/>
                </a:lnTo>
                <a:close/>
              </a:path>
            </a:pathLst>
          </a:custGeom>
          <a:solidFill>
            <a:schemeClr val="bg1">
              <a:lumMod val="95000"/>
            </a:schemeClr>
          </a:solidFill>
          <a:ln w="12700">
            <a:noFill/>
          </a:ln>
        </p:spPr>
        <p:txBody>
          <a:bodyPr wrap="square" anchor="ctr">
            <a:noAutofit/>
          </a:bodyPr>
          <a:lstStyle>
            <a:lvl1pPr marL="0" indent="0" algn="ctr">
              <a:buNone/>
              <a:defRPr sz="18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Place Your Picture Here And Send To Back</a:t>
            </a:r>
            <a:endParaRPr lang="ko-KR" altLang="en-US" dirty="0"/>
          </a:p>
        </p:txBody>
      </p:sp>
    </p:spTree>
    <p:extLst>
      <p:ext uri="{BB962C8B-B14F-4D97-AF65-F5344CB8AC3E}">
        <p14:creationId xmlns:p14="http://schemas.microsoft.com/office/powerpoint/2010/main" val="24779206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946D5B81-6AB2-4974-942F-E75441FD90DD}"/>
              </a:ext>
            </a:extLst>
          </p:cNvPr>
          <p:cNvSpPr/>
          <p:nvPr userDrawn="1"/>
        </p:nvSpPr>
        <p:spPr>
          <a:xfrm>
            <a:off x="0" y="0"/>
            <a:ext cx="12192000" cy="6858000"/>
          </a:xfrm>
          <a:prstGeom prst="roundRect">
            <a:avLst>
              <a:gd name="adj" fmla="val 0"/>
            </a:avLst>
          </a:prstGeom>
          <a:solidFill>
            <a:schemeClr val="accent2">
              <a:lumMod val="7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 name="Text Placeholder 9">
            <a:extLst>
              <a:ext uri="{FF2B5EF4-FFF2-40B4-BE49-F238E27FC236}">
                <a16:creationId xmlns:a16="http://schemas.microsoft.com/office/drawing/2014/main" id="{E549A048-6C5C-4975-AAF7-E70C7E7896B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bg1"/>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9748309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7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96040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248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PNG &amp; Shapes Layout</a:t>
            </a:r>
          </a:p>
        </p:txBody>
      </p:sp>
    </p:spTree>
    <p:extLst>
      <p:ext uri="{BB962C8B-B14F-4D97-AF65-F5344CB8AC3E}">
        <p14:creationId xmlns:p14="http://schemas.microsoft.com/office/powerpoint/2010/main" val="24463927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Icon Sets Layout</a:t>
            </a:r>
          </a:p>
        </p:txBody>
      </p:sp>
      <p:sp>
        <p:nvSpPr>
          <p:cNvPr id="3" name="Rounded Rectangle 2"/>
          <p:cNvSpPr/>
          <p:nvPr userDrawn="1"/>
        </p:nvSpPr>
        <p:spPr>
          <a:xfrm>
            <a:off x="354010" y="1131591"/>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721229" y="4450324"/>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3136765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3_Contents slid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07D3BA0-44B2-46FB-BA46-78FD682AE5C1}"/>
              </a:ext>
            </a:extLst>
          </p:cNvPr>
          <p:cNvSpPr/>
          <p:nvPr userDrawn="1"/>
        </p:nvSpPr>
        <p:spPr>
          <a:xfrm>
            <a:off x="3397776" y="2717708"/>
            <a:ext cx="8794226" cy="2404870"/>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3" name="Group 3">
            <a:extLst>
              <a:ext uri="{FF2B5EF4-FFF2-40B4-BE49-F238E27FC236}">
                <a16:creationId xmlns:a16="http://schemas.microsoft.com/office/drawing/2014/main" id="{0A6085AF-8312-488B-915E-3BE34B5C5510}"/>
              </a:ext>
            </a:extLst>
          </p:cNvPr>
          <p:cNvGrpSpPr/>
          <p:nvPr userDrawn="1"/>
        </p:nvGrpSpPr>
        <p:grpSpPr>
          <a:xfrm>
            <a:off x="733478" y="1571013"/>
            <a:ext cx="2664296" cy="4683693"/>
            <a:chOff x="445712" y="1449040"/>
            <a:chExt cx="2113018" cy="3924176"/>
          </a:xfrm>
        </p:grpSpPr>
        <p:sp>
          <p:nvSpPr>
            <p:cNvPr id="4" name="Rounded Rectangle 4">
              <a:extLst>
                <a:ext uri="{FF2B5EF4-FFF2-40B4-BE49-F238E27FC236}">
                  <a16:creationId xmlns:a16="http://schemas.microsoft.com/office/drawing/2014/main" id="{987062C0-05F8-45F0-B431-A19091845A6E}"/>
                </a:ext>
              </a:extLst>
            </p:cNvPr>
            <p:cNvSpPr/>
            <p:nvPr userDrawn="1"/>
          </p:nvSpPr>
          <p:spPr>
            <a:xfrm>
              <a:off x="445712" y="1449040"/>
              <a:ext cx="2113018" cy="3924176"/>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5" name="Rectangle 5">
              <a:extLst>
                <a:ext uri="{FF2B5EF4-FFF2-40B4-BE49-F238E27FC236}">
                  <a16:creationId xmlns:a16="http://schemas.microsoft.com/office/drawing/2014/main" id="{36F36A2D-8114-4DFF-A3D8-17822CB55167}"/>
                </a:ext>
              </a:extLst>
            </p:cNvPr>
            <p:cNvSpPr/>
            <p:nvPr userDrawn="1"/>
          </p:nvSpPr>
          <p:spPr>
            <a:xfrm>
              <a:off x="1379920" y="1650572"/>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6" name="Group 6">
              <a:extLst>
                <a:ext uri="{FF2B5EF4-FFF2-40B4-BE49-F238E27FC236}">
                  <a16:creationId xmlns:a16="http://schemas.microsoft.com/office/drawing/2014/main" id="{33248F87-4C2B-4D9B-AA39-3A4B18A791A5}"/>
                </a:ext>
              </a:extLst>
            </p:cNvPr>
            <p:cNvGrpSpPr/>
            <p:nvPr userDrawn="1"/>
          </p:nvGrpSpPr>
          <p:grpSpPr>
            <a:xfrm>
              <a:off x="1407705" y="5045834"/>
              <a:ext cx="211967" cy="211967"/>
              <a:chOff x="1549420" y="5712364"/>
              <a:chExt cx="312583" cy="312583"/>
            </a:xfrm>
          </p:grpSpPr>
          <p:sp>
            <p:nvSpPr>
              <p:cNvPr id="7" name="Oval 7">
                <a:extLst>
                  <a:ext uri="{FF2B5EF4-FFF2-40B4-BE49-F238E27FC236}">
                    <a16:creationId xmlns:a16="http://schemas.microsoft.com/office/drawing/2014/main" id="{D0598808-64A4-46FF-8C2E-8181D5893297}"/>
                  </a:ext>
                </a:extLst>
              </p:cNvPr>
              <p:cNvSpPr/>
              <p:nvPr userDrawn="1"/>
            </p:nvSpPr>
            <p:spPr>
              <a:xfrm>
                <a:off x="1549420" y="5712364"/>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8" name="Rounded Rectangle 8">
                <a:extLst>
                  <a:ext uri="{FF2B5EF4-FFF2-40B4-BE49-F238E27FC236}">
                    <a16:creationId xmlns:a16="http://schemas.microsoft.com/office/drawing/2014/main" id="{26624B40-E7CF-4F22-BFA1-A58EE30E3011}"/>
                  </a:ext>
                </a:extLst>
              </p:cNvPr>
              <p:cNvSpPr/>
              <p:nvPr userDrawn="1"/>
            </p:nvSpPr>
            <p:spPr>
              <a:xfrm>
                <a:off x="1634225" y="5796647"/>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sp>
        <p:nvSpPr>
          <p:cNvPr id="9" name="Picture Placeholder 2">
            <a:extLst>
              <a:ext uri="{FF2B5EF4-FFF2-40B4-BE49-F238E27FC236}">
                <a16:creationId xmlns:a16="http://schemas.microsoft.com/office/drawing/2014/main" id="{2E2500DA-59F0-43FA-B844-EF2A2432917E}"/>
              </a:ext>
            </a:extLst>
          </p:cNvPr>
          <p:cNvSpPr>
            <a:spLocks noGrp="1"/>
          </p:cNvSpPr>
          <p:nvPr>
            <p:ph type="pic" idx="12" hasCustomPrompt="1"/>
          </p:nvPr>
        </p:nvSpPr>
        <p:spPr>
          <a:xfrm>
            <a:off x="921396" y="1982583"/>
            <a:ext cx="2288460" cy="3753075"/>
          </a:xfrm>
          <a:prstGeom prst="rect">
            <a:avLst/>
          </a:prstGeom>
          <a:solidFill>
            <a:schemeClr val="bg1">
              <a:lumMod val="95000"/>
            </a:schemeClr>
          </a:solidFill>
          <a:ln w="12700">
            <a:noFill/>
          </a:ln>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
        <p:nvSpPr>
          <p:cNvPr id="10" name="Text Placeholder 9">
            <a:extLst>
              <a:ext uri="{FF2B5EF4-FFF2-40B4-BE49-F238E27FC236}">
                <a16:creationId xmlns:a16="http://schemas.microsoft.com/office/drawing/2014/main" id="{32AF56A3-FC83-406A-AFD7-E86D5DFA60C8}"/>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3327239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06671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5_Contents slid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6B407F4-FA9B-41E2-B866-400B7FB08B9D}"/>
              </a:ext>
            </a:extLst>
          </p:cNvPr>
          <p:cNvSpPr/>
          <p:nvPr userDrawn="1"/>
        </p:nvSpPr>
        <p:spPr>
          <a:xfrm>
            <a:off x="0" y="3356993"/>
            <a:ext cx="12192000" cy="350100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3" name="그림 개체 틀 2">
            <a:extLst>
              <a:ext uri="{FF2B5EF4-FFF2-40B4-BE49-F238E27FC236}">
                <a16:creationId xmlns:a16="http://schemas.microsoft.com/office/drawing/2014/main" id="{201DC724-E671-4841-94FA-260EF60C81B9}"/>
              </a:ext>
            </a:extLst>
          </p:cNvPr>
          <p:cNvSpPr>
            <a:spLocks noGrp="1"/>
          </p:cNvSpPr>
          <p:nvPr>
            <p:ph type="pic" sz="quarter" idx="10" hasCustomPrompt="1"/>
          </p:nvPr>
        </p:nvSpPr>
        <p:spPr>
          <a:xfrm>
            <a:off x="0" y="0"/>
            <a:ext cx="12192000" cy="3265714"/>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85000"/>
                    <a:lumOff val="15000"/>
                  </a:schemeClr>
                </a:solidFill>
                <a:latin typeface="+mn-lt"/>
                <a:cs typeface="Arial" pitchFamily="34" charset="0"/>
              </a:defRPr>
            </a:lvl1pPr>
          </a:lstStyle>
          <a:p>
            <a:r>
              <a:rPr lang="en-US" altLang="ko-KR" dirty="0"/>
              <a:t>Place Your Picture Here And Send To Back</a:t>
            </a:r>
            <a:endParaRPr lang="ko-KR" altLang="en-US" dirty="0"/>
          </a:p>
        </p:txBody>
      </p:sp>
    </p:spTree>
    <p:extLst>
      <p:ext uri="{BB962C8B-B14F-4D97-AF65-F5344CB8AC3E}">
        <p14:creationId xmlns:p14="http://schemas.microsoft.com/office/powerpoint/2010/main" val="37300277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9_Contents slid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9E4B754-4DC3-4C8C-A1F4-2338646C9EE7}"/>
              </a:ext>
            </a:extLst>
          </p:cNvPr>
          <p:cNvSpPr/>
          <p:nvPr userDrawn="1"/>
        </p:nvSpPr>
        <p:spPr>
          <a:xfrm>
            <a:off x="3657599" y="1899950"/>
            <a:ext cx="7513502" cy="329035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4DA8F155-823F-4390-AE29-9A42370F64A6}"/>
              </a:ext>
            </a:extLst>
          </p:cNvPr>
          <p:cNvSpPr/>
          <p:nvPr userDrawn="1"/>
        </p:nvSpPr>
        <p:spPr>
          <a:xfrm rot="20400000">
            <a:off x="1053734" y="2229400"/>
            <a:ext cx="2882538" cy="3413760"/>
          </a:xfrm>
          <a:prstGeom prst="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BC13F41-5597-4231-A25B-47601CDF8AD2}"/>
              </a:ext>
            </a:extLst>
          </p:cNvPr>
          <p:cNvSpPr/>
          <p:nvPr userDrawn="1"/>
        </p:nvSpPr>
        <p:spPr>
          <a:xfrm rot="20640000">
            <a:off x="1079861" y="2203273"/>
            <a:ext cx="2882538" cy="3413760"/>
          </a:xfrm>
          <a:prstGeom prst="rect">
            <a:avLst/>
          </a:prstGeom>
          <a:solidFill>
            <a:schemeClr val="accent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AF551B5-EF5A-4E99-9B90-F47D4F11157A}"/>
              </a:ext>
            </a:extLst>
          </p:cNvPr>
          <p:cNvSpPr/>
          <p:nvPr userDrawn="1"/>
        </p:nvSpPr>
        <p:spPr>
          <a:xfrm rot="20971299">
            <a:off x="1114697" y="2133601"/>
            <a:ext cx="2882538" cy="3413760"/>
          </a:xfrm>
          <a:prstGeom prst="rect">
            <a:avLst/>
          </a:pr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그림 개체 틀 2">
            <a:extLst>
              <a:ext uri="{FF2B5EF4-FFF2-40B4-BE49-F238E27FC236}">
                <a16:creationId xmlns:a16="http://schemas.microsoft.com/office/drawing/2014/main" id="{A629FDF1-9B7E-40A0-996F-464F0CA54B13}"/>
              </a:ext>
            </a:extLst>
          </p:cNvPr>
          <p:cNvSpPr>
            <a:spLocks noGrp="1"/>
          </p:cNvSpPr>
          <p:nvPr>
            <p:ph type="pic" sz="quarter" idx="14" hasCustomPrompt="1"/>
          </p:nvPr>
        </p:nvSpPr>
        <p:spPr>
          <a:xfrm rot="20971299">
            <a:off x="1195968" y="2286619"/>
            <a:ext cx="2598070" cy="2355051"/>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defRPr>
            </a:lvl1pPr>
          </a:lstStyle>
          <a:p>
            <a:r>
              <a:rPr lang="en-US" altLang="ko-KR" dirty="0"/>
              <a:t>Place Your Picture Here</a:t>
            </a:r>
            <a:endParaRPr lang="ko-KR" altLang="en-US" dirty="0"/>
          </a:p>
        </p:txBody>
      </p:sp>
      <p:sp>
        <p:nvSpPr>
          <p:cNvPr id="7" name="Text Placeholder 9">
            <a:extLst>
              <a:ext uri="{FF2B5EF4-FFF2-40B4-BE49-F238E27FC236}">
                <a16:creationId xmlns:a16="http://schemas.microsoft.com/office/drawing/2014/main" id="{86D43AD6-D84A-4B72-9E96-43E1EDE52FEF}"/>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8206841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Images &amp; Contents Layout">
    <p:spTree>
      <p:nvGrpSpPr>
        <p:cNvPr id="1" name=""/>
        <p:cNvGrpSpPr/>
        <p:nvPr/>
      </p:nvGrpSpPr>
      <p:grpSpPr>
        <a:xfrm>
          <a:off x="0" y="0"/>
          <a:ext cx="0" cy="0"/>
          <a:chOff x="0" y="0"/>
          <a:chExt cx="0" cy="0"/>
        </a:xfrm>
      </p:grpSpPr>
      <p:sp>
        <p:nvSpPr>
          <p:cNvPr id="3" name="그림 개체 틀 2"/>
          <p:cNvSpPr>
            <a:spLocks noGrp="1"/>
          </p:cNvSpPr>
          <p:nvPr>
            <p:ph type="pic" sz="quarter" idx="10" hasCustomPrompt="1"/>
          </p:nvPr>
        </p:nvSpPr>
        <p:spPr>
          <a:xfrm>
            <a:off x="0" y="0"/>
            <a:ext cx="6607066" cy="6858000"/>
          </a:xfrm>
          <a:custGeom>
            <a:avLst/>
            <a:gdLst>
              <a:gd name="connsiteX0" fmla="*/ 0 w 5508104"/>
              <a:gd name="connsiteY0" fmla="*/ 0 h 5143500"/>
              <a:gd name="connsiteX1" fmla="*/ 5508104 w 5508104"/>
              <a:gd name="connsiteY1" fmla="*/ 0 h 5143500"/>
              <a:gd name="connsiteX2" fmla="*/ 5508104 w 5508104"/>
              <a:gd name="connsiteY2" fmla="*/ 5143500 h 5143500"/>
              <a:gd name="connsiteX3" fmla="*/ 0 w 5508104"/>
              <a:gd name="connsiteY3" fmla="*/ 5143500 h 5143500"/>
              <a:gd name="connsiteX4" fmla="*/ 0 w 5508104"/>
              <a:gd name="connsiteY4" fmla="*/ 0 h 5143500"/>
              <a:gd name="connsiteX0" fmla="*/ 0 w 5508104"/>
              <a:gd name="connsiteY0" fmla="*/ 0 h 5143500"/>
              <a:gd name="connsiteX1" fmla="*/ 3984104 w 5508104"/>
              <a:gd name="connsiteY1" fmla="*/ 0 h 5143500"/>
              <a:gd name="connsiteX2" fmla="*/ 5508104 w 5508104"/>
              <a:gd name="connsiteY2" fmla="*/ 5143500 h 5143500"/>
              <a:gd name="connsiteX3" fmla="*/ 0 w 5508104"/>
              <a:gd name="connsiteY3" fmla="*/ 5143500 h 5143500"/>
              <a:gd name="connsiteX4" fmla="*/ 0 w 5508104"/>
              <a:gd name="connsiteY4" fmla="*/ 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8104" h="5143500">
                <a:moveTo>
                  <a:pt x="0" y="0"/>
                </a:moveTo>
                <a:lnTo>
                  <a:pt x="3984104" y="0"/>
                </a:lnTo>
                <a:lnTo>
                  <a:pt x="5508104" y="5143500"/>
                </a:lnTo>
                <a:lnTo>
                  <a:pt x="0" y="5143500"/>
                </a:lnTo>
                <a:lnTo>
                  <a:pt x="0" y="0"/>
                </a:lnTo>
                <a:close/>
              </a:path>
            </a:pathLst>
          </a:cu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Your Picture Here And Send To Back </a:t>
            </a:r>
            <a:endParaRPr lang="ko-KR" altLang="en-US" dirty="0"/>
          </a:p>
        </p:txBody>
      </p:sp>
      <p:sp>
        <p:nvSpPr>
          <p:cNvPr id="13" name="Freeform: Shape 12">
            <a:extLst>
              <a:ext uri="{FF2B5EF4-FFF2-40B4-BE49-F238E27FC236}">
                <a16:creationId xmlns:a16="http://schemas.microsoft.com/office/drawing/2014/main" id="{0D6ACE53-5154-4C55-8500-95143444EFB0}"/>
              </a:ext>
            </a:extLst>
          </p:cNvPr>
          <p:cNvSpPr/>
          <p:nvPr userDrawn="1"/>
        </p:nvSpPr>
        <p:spPr>
          <a:xfrm>
            <a:off x="5119106" y="550565"/>
            <a:ext cx="7072894" cy="1440160"/>
          </a:xfrm>
          <a:custGeom>
            <a:avLst/>
            <a:gdLst>
              <a:gd name="connsiteX0" fmla="*/ 0 w 7072894"/>
              <a:gd name="connsiteY0" fmla="*/ 0 h 1440160"/>
              <a:gd name="connsiteX1" fmla="*/ 7072894 w 7072894"/>
              <a:gd name="connsiteY1" fmla="*/ 0 h 1440160"/>
              <a:gd name="connsiteX2" fmla="*/ 7072894 w 7072894"/>
              <a:gd name="connsiteY2" fmla="*/ 1440160 h 1440160"/>
              <a:gd name="connsiteX3" fmla="*/ 396468 w 7072894"/>
              <a:gd name="connsiteY3" fmla="*/ 1440160 h 1440160"/>
            </a:gdLst>
            <a:ahLst/>
            <a:cxnLst>
              <a:cxn ang="0">
                <a:pos x="connsiteX0" y="connsiteY0"/>
              </a:cxn>
              <a:cxn ang="0">
                <a:pos x="connsiteX1" y="connsiteY1"/>
              </a:cxn>
              <a:cxn ang="0">
                <a:pos x="connsiteX2" y="connsiteY2"/>
              </a:cxn>
              <a:cxn ang="0">
                <a:pos x="connsiteX3" y="connsiteY3"/>
              </a:cxn>
            </a:cxnLst>
            <a:rect l="l" t="t" r="r" b="b"/>
            <a:pathLst>
              <a:path w="7072894" h="1440160">
                <a:moveTo>
                  <a:pt x="0" y="0"/>
                </a:moveTo>
                <a:lnTo>
                  <a:pt x="7072894" y="0"/>
                </a:lnTo>
                <a:lnTo>
                  <a:pt x="7072894" y="1440160"/>
                </a:lnTo>
                <a:lnTo>
                  <a:pt x="396468" y="144016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1800">
              <a:latin typeface="Arial" pitchFamily="34" charset="0"/>
              <a:cs typeface="Arial" pitchFamily="34" charset="0"/>
            </a:endParaRPr>
          </a:p>
        </p:txBody>
      </p:sp>
      <p:sp>
        <p:nvSpPr>
          <p:cNvPr id="11" name="Freeform: Shape 10">
            <a:extLst>
              <a:ext uri="{FF2B5EF4-FFF2-40B4-BE49-F238E27FC236}">
                <a16:creationId xmlns:a16="http://schemas.microsoft.com/office/drawing/2014/main" id="{142D1770-5C5E-4316-A3B1-5DF43E354FDA}"/>
              </a:ext>
            </a:extLst>
          </p:cNvPr>
          <p:cNvSpPr/>
          <p:nvPr userDrawn="1"/>
        </p:nvSpPr>
        <p:spPr>
          <a:xfrm>
            <a:off x="5284478" y="550565"/>
            <a:ext cx="6907523" cy="1440160"/>
          </a:xfrm>
          <a:custGeom>
            <a:avLst/>
            <a:gdLst>
              <a:gd name="connsiteX0" fmla="*/ 0 w 6907523"/>
              <a:gd name="connsiteY0" fmla="*/ 0 h 1440160"/>
              <a:gd name="connsiteX1" fmla="*/ 6907523 w 6907523"/>
              <a:gd name="connsiteY1" fmla="*/ 0 h 1440160"/>
              <a:gd name="connsiteX2" fmla="*/ 6907523 w 6907523"/>
              <a:gd name="connsiteY2" fmla="*/ 1440160 h 1440160"/>
              <a:gd name="connsiteX3" fmla="*/ 396511 w 6907523"/>
              <a:gd name="connsiteY3" fmla="*/ 1440160 h 1440160"/>
            </a:gdLst>
            <a:ahLst/>
            <a:cxnLst>
              <a:cxn ang="0">
                <a:pos x="connsiteX0" y="connsiteY0"/>
              </a:cxn>
              <a:cxn ang="0">
                <a:pos x="connsiteX1" y="connsiteY1"/>
              </a:cxn>
              <a:cxn ang="0">
                <a:pos x="connsiteX2" y="connsiteY2"/>
              </a:cxn>
              <a:cxn ang="0">
                <a:pos x="connsiteX3" y="connsiteY3"/>
              </a:cxn>
            </a:cxnLst>
            <a:rect l="l" t="t" r="r" b="b"/>
            <a:pathLst>
              <a:path w="6907523" h="1440160">
                <a:moveTo>
                  <a:pt x="0" y="0"/>
                </a:moveTo>
                <a:lnTo>
                  <a:pt x="6907523" y="0"/>
                </a:lnTo>
                <a:lnTo>
                  <a:pt x="6907523" y="1440160"/>
                </a:lnTo>
                <a:lnTo>
                  <a:pt x="396511" y="144016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1800">
              <a:latin typeface="Arial" pitchFamily="34" charset="0"/>
              <a:cs typeface="Arial" pitchFamily="34" charset="0"/>
            </a:endParaRPr>
          </a:p>
        </p:txBody>
      </p:sp>
    </p:spTree>
    <p:extLst>
      <p:ext uri="{BB962C8B-B14F-4D97-AF65-F5344CB8AC3E}">
        <p14:creationId xmlns:p14="http://schemas.microsoft.com/office/powerpoint/2010/main" val="8583271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4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65111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Break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4720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899324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449694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8394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Agenda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2320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aam slide layout">
    <p:spTree>
      <p:nvGrpSpPr>
        <p:cNvPr id="1" name=""/>
        <p:cNvGrpSpPr/>
        <p:nvPr/>
      </p:nvGrpSpPr>
      <p:grpSpPr>
        <a:xfrm>
          <a:off x="0" y="0"/>
          <a:ext cx="0" cy="0"/>
          <a:chOff x="0" y="0"/>
          <a:chExt cx="0" cy="0"/>
        </a:xfrm>
      </p:grpSpPr>
      <p:sp>
        <p:nvSpPr>
          <p:cNvPr id="3" name="Text Placeholder 9">
            <a:extLst>
              <a:ext uri="{FF2B5EF4-FFF2-40B4-BE49-F238E27FC236}">
                <a16:creationId xmlns:a16="http://schemas.microsoft.com/office/drawing/2014/main" id="{EF70765A-4598-4D75-8EBE-B820808F6559}"/>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Our Team LAYOUT</a:t>
            </a:r>
          </a:p>
        </p:txBody>
      </p:sp>
      <p:sp>
        <p:nvSpPr>
          <p:cNvPr id="4" name="Rectangle 3">
            <a:extLst>
              <a:ext uri="{FF2B5EF4-FFF2-40B4-BE49-F238E27FC236}">
                <a16:creationId xmlns:a16="http://schemas.microsoft.com/office/drawing/2014/main" id="{0AA33216-6077-4A34-8FB3-A5EC06408926}"/>
              </a:ext>
            </a:extLst>
          </p:cNvPr>
          <p:cNvSpPr/>
          <p:nvPr userDrawn="1"/>
        </p:nvSpPr>
        <p:spPr>
          <a:xfrm>
            <a:off x="0" y="1672047"/>
            <a:ext cx="12192000" cy="48464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5" name="그림 개체 틀 2">
            <a:extLst>
              <a:ext uri="{FF2B5EF4-FFF2-40B4-BE49-F238E27FC236}">
                <a16:creationId xmlns:a16="http://schemas.microsoft.com/office/drawing/2014/main" id="{D2A91C0D-3238-4D8F-A939-5CF37D2AB03E}"/>
              </a:ext>
            </a:extLst>
          </p:cNvPr>
          <p:cNvSpPr>
            <a:spLocks noGrp="1"/>
          </p:cNvSpPr>
          <p:nvPr>
            <p:ph type="pic" sz="quarter" idx="14" hasCustomPrompt="1"/>
          </p:nvPr>
        </p:nvSpPr>
        <p:spPr>
          <a:xfrm>
            <a:off x="522514" y="1916832"/>
            <a:ext cx="5573486" cy="3096344"/>
          </a:xfrm>
          <a:prstGeom prst="rect">
            <a:avLst/>
          </a:prstGeom>
          <a:solidFill>
            <a:schemeClr val="bg1">
              <a:lumMod val="95000"/>
            </a:schemeClr>
          </a:solidFill>
        </p:spPr>
        <p:txBody>
          <a:bodyPr anchor="ctr"/>
          <a:lstStyle>
            <a:lvl1pPr marL="0" indent="0" algn="ctr">
              <a:buNone/>
              <a:defRPr sz="1200"/>
            </a:lvl1pPr>
          </a:lstStyle>
          <a:p>
            <a:r>
              <a:rPr lang="en-US" altLang="ko-KR" dirty="0"/>
              <a:t>Place Your Picture Here</a:t>
            </a:r>
            <a:endParaRPr lang="ko-KR" altLang="en-US" dirty="0"/>
          </a:p>
        </p:txBody>
      </p:sp>
      <p:sp>
        <p:nvSpPr>
          <p:cNvPr id="6" name="Rectangle 5">
            <a:extLst>
              <a:ext uri="{FF2B5EF4-FFF2-40B4-BE49-F238E27FC236}">
                <a16:creationId xmlns:a16="http://schemas.microsoft.com/office/drawing/2014/main" id="{A1D69AEC-138A-48A3-86E1-AE43696E7954}"/>
              </a:ext>
            </a:extLst>
          </p:cNvPr>
          <p:cNvSpPr/>
          <p:nvPr userDrawn="1"/>
        </p:nvSpPr>
        <p:spPr>
          <a:xfrm>
            <a:off x="0" y="1427955"/>
            <a:ext cx="12192000" cy="1440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Tree>
    <p:extLst>
      <p:ext uri="{BB962C8B-B14F-4D97-AF65-F5344CB8AC3E}">
        <p14:creationId xmlns:p14="http://schemas.microsoft.com/office/powerpoint/2010/main" val="768664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0445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Contents slide layout">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1FCA8774-1459-4E31-988A-94FC302B26CD}"/>
              </a:ext>
            </a:extLst>
          </p:cNvPr>
          <p:cNvGrpSpPr/>
          <p:nvPr userDrawn="1"/>
        </p:nvGrpSpPr>
        <p:grpSpPr>
          <a:xfrm>
            <a:off x="6667502" y="1877717"/>
            <a:ext cx="2137226" cy="3757132"/>
            <a:chOff x="4871870" y="1763729"/>
            <a:chExt cx="2448272" cy="4303935"/>
          </a:xfrm>
        </p:grpSpPr>
        <p:grpSp>
          <p:nvGrpSpPr>
            <p:cNvPr id="20" name="Group 3">
              <a:extLst>
                <a:ext uri="{FF2B5EF4-FFF2-40B4-BE49-F238E27FC236}">
                  <a16:creationId xmlns:a16="http://schemas.microsoft.com/office/drawing/2014/main" id="{43FB2AD1-1A49-431B-A657-23EEFDAA9221}"/>
                </a:ext>
              </a:extLst>
            </p:cNvPr>
            <p:cNvGrpSpPr/>
            <p:nvPr/>
          </p:nvGrpSpPr>
          <p:grpSpPr>
            <a:xfrm>
              <a:off x="4871870" y="1763729"/>
              <a:ext cx="2448272" cy="4303935"/>
              <a:chOff x="445712" y="1449040"/>
              <a:chExt cx="2113018" cy="3924176"/>
            </a:xfrm>
          </p:grpSpPr>
          <p:sp>
            <p:nvSpPr>
              <p:cNvPr id="22" name="Rounded Rectangle 4">
                <a:extLst>
                  <a:ext uri="{FF2B5EF4-FFF2-40B4-BE49-F238E27FC236}">
                    <a16:creationId xmlns:a16="http://schemas.microsoft.com/office/drawing/2014/main" id="{DA06115C-ED2F-4FBE-8A0B-1E33C86BE336}"/>
                  </a:ext>
                </a:extLst>
              </p:cNvPr>
              <p:cNvSpPr/>
              <p:nvPr userDrawn="1"/>
            </p:nvSpPr>
            <p:spPr>
              <a:xfrm>
                <a:off x="445712" y="1449040"/>
                <a:ext cx="2113018" cy="3924176"/>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23" name="Rectangle 5">
                <a:extLst>
                  <a:ext uri="{FF2B5EF4-FFF2-40B4-BE49-F238E27FC236}">
                    <a16:creationId xmlns:a16="http://schemas.microsoft.com/office/drawing/2014/main" id="{A8CE15C0-E118-46E9-A62E-B62A4CD8D346}"/>
                  </a:ext>
                </a:extLst>
              </p:cNvPr>
              <p:cNvSpPr/>
              <p:nvPr userDrawn="1"/>
            </p:nvSpPr>
            <p:spPr>
              <a:xfrm>
                <a:off x="1379920" y="1650572"/>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24" name="Group 6">
                <a:extLst>
                  <a:ext uri="{FF2B5EF4-FFF2-40B4-BE49-F238E27FC236}">
                    <a16:creationId xmlns:a16="http://schemas.microsoft.com/office/drawing/2014/main" id="{7CE9FA54-1740-481A-9DE4-B8CDA7F28F29}"/>
                  </a:ext>
                </a:extLst>
              </p:cNvPr>
              <p:cNvGrpSpPr/>
              <p:nvPr userDrawn="1"/>
            </p:nvGrpSpPr>
            <p:grpSpPr>
              <a:xfrm>
                <a:off x="1407705" y="5045834"/>
                <a:ext cx="211967" cy="211967"/>
                <a:chOff x="1549420" y="5712364"/>
                <a:chExt cx="312583" cy="312583"/>
              </a:xfrm>
            </p:grpSpPr>
            <p:sp>
              <p:nvSpPr>
                <p:cNvPr id="25" name="Oval 7">
                  <a:extLst>
                    <a:ext uri="{FF2B5EF4-FFF2-40B4-BE49-F238E27FC236}">
                      <a16:creationId xmlns:a16="http://schemas.microsoft.com/office/drawing/2014/main" id="{1FE76A8A-DD54-4649-9CA1-36D4075A77E8}"/>
                    </a:ext>
                  </a:extLst>
                </p:cNvPr>
                <p:cNvSpPr/>
                <p:nvPr userDrawn="1"/>
              </p:nvSpPr>
              <p:spPr>
                <a:xfrm>
                  <a:off x="1549420" y="5712364"/>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6" name="Rounded Rectangle 8">
                  <a:extLst>
                    <a:ext uri="{FF2B5EF4-FFF2-40B4-BE49-F238E27FC236}">
                      <a16:creationId xmlns:a16="http://schemas.microsoft.com/office/drawing/2014/main" id="{7BAD1A71-EDB8-42F3-B2A5-3BC3DEB604E9}"/>
                    </a:ext>
                  </a:extLst>
                </p:cNvPr>
                <p:cNvSpPr/>
                <p:nvPr userDrawn="1"/>
              </p:nvSpPr>
              <p:spPr>
                <a:xfrm>
                  <a:off x="1634225" y="5796647"/>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sp>
          <p:nvSpPr>
            <p:cNvPr id="21" name="Picture Placeholder 2">
              <a:extLst>
                <a:ext uri="{FF2B5EF4-FFF2-40B4-BE49-F238E27FC236}">
                  <a16:creationId xmlns:a16="http://schemas.microsoft.com/office/drawing/2014/main" id="{3CAF624C-7154-4239-B162-70D9CC80171E}"/>
                </a:ext>
              </a:extLst>
            </p:cNvPr>
            <p:cNvSpPr txBox="1">
              <a:spLocks/>
            </p:cNvSpPr>
            <p:nvPr/>
          </p:nvSpPr>
          <p:spPr>
            <a:xfrm>
              <a:off x="5051890" y="2223507"/>
              <a:ext cx="2088232" cy="3384376"/>
            </a:xfrm>
            <a:prstGeom prst="rect">
              <a:avLst/>
            </a:prstGeom>
            <a:solidFill>
              <a:schemeClr val="bg1">
                <a:lumMod val="95000"/>
              </a:schemeClr>
            </a:solidFill>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1200" kern="1200">
                  <a:solidFill>
                    <a:schemeClr val="tx1">
                      <a:lumMod val="75000"/>
                      <a:lumOff val="25000"/>
                    </a:schemeClr>
                  </a:solidFill>
                  <a:latin typeface="+mn-lt"/>
                  <a:ea typeface="+mn-ea"/>
                  <a:cs typeface="Arial" pitchFamily="34" charset="0"/>
                </a:defRPr>
              </a:lvl1pPr>
              <a:lvl2pPr marL="457223"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46"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69"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91"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114"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337"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56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783"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r>
                <a:rPr lang="en-US" altLang="ko-KR"/>
                <a:t>Your Picture Here</a:t>
              </a:r>
              <a:endParaRPr lang="ko-KR" altLang="en-US" dirty="0"/>
            </a:p>
          </p:txBody>
        </p:sp>
      </p:grpSp>
      <p:grpSp>
        <p:nvGrpSpPr>
          <p:cNvPr id="11" name="Group 10">
            <a:extLst>
              <a:ext uri="{FF2B5EF4-FFF2-40B4-BE49-F238E27FC236}">
                <a16:creationId xmlns:a16="http://schemas.microsoft.com/office/drawing/2014/main" id="{D4EAE0BF-9556-4800-9F78-9F9828B406C3}"/>
              </a:ext>
            </a:extLst>
          </p:cNvPr>
          <p:cNvGrpSpPr/>
          <p:nvPr userDrawn="1"/>
        </p:nvGrpSpPr>
        <p:grpSpPr>
          <a:xfrm>
            <a:off x="3432994" y="1877717"/>
            <a:ext cx="2137226" cy="3757132"/>
            <a:chOff x="4871870" y="1763729"/>
            <a:chExt cx="2448272" cy="4303935"/>
          </a:xfrm>
        </p:grpSpPr>
        <p:grpSp>
          <p:nvGrpSpPr>
            <p:cNvPr id="12" name="Group 3">
              <a:extLst>
                <a:ext uri="{FF2B5EF4-FFF2-40B4-BE49-F238E27FC236}">
                  <a16:creationId xmlns:a16="http://schemas.microsoft.com/office/drawing/2014/main" id="{2D5320B6-0428-499C-9BA0-11718FA4B4F6}"/>
                </a:ext>
              </a:extLst>
            </p:cNvPr>
            <p:cNvGrpSpPr/>
            <p:nvPr/>
          </p:nvGrpSpPr>
          <p:grpSpPr>
            <a:xfrm>
              <a:off x="4871870" y="1763729"/>
              <a:ext cx="2448272" cy="4303935"/>
              <a:chOff x="445712" y="1449040"/>
              <a:chExt cx="2113018" cy="3924176"/>
            </a:xfrm>
          </p:grpSpPr>
          <p:sp>
            <p:nvSpPr>
              <p:cNvPr id="14" name="Rounded Rectangle 4">
                <a:extLst>
                  <a:ext uri="{FF2B5EF4-FFF2-40B4-BE49-F238E27FC236}">
                    <a16:creationId xmlns:a16="http://schemas.microsoft.com/office/drawing/2014/main" id="{EE6BAF63-4837-435A-B287-8A022BC6D66D}"/>
                  </a:ext>
                </a:extLst>
              </p:cNvPr>
              <p:cNvSpPr/>
              <p:nvPr userDrawn="1"/>
            </p:nvSpPr>
            <p:spPr>
              <a:xfrm>
                <a:off x="445712" y="1449040"/>
                <a:ext cx="2113018" cy="3924176"/>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15" name="Rectangle 5">
                <a:extLst>
                  <a:ext uri="{FF2B5EF4-FFF2-40B4-BE49-F238E27FC236}">
                    <a16:creationId xmlns:a16="http://schemas.microsoft.com/office/drawing/2014/main" id="{FB470123-D5F2-466B-9F43-4C8BF118F019}"/>
                  </a:ext>
                </a:extLst>
              </p:cNvPr>
              <p:cNvSpPr/>
              <p:nvPr userDrawn="1"/>
            </p:nvSpPr>
            <p:spPr>
              <a:xfrm>
                <a:off x="1379920" y="1650572"/>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16" name="Group 6">
                <a:extLst>
                  <a:ext uri="{FF2B5EF4-FFF2-40B4-BE49-F238E27FC236}">
                    <a16:creationId xmlns:a16="http://schemas.microsoft.com/office/drawing/2014/main" id="{E5C37ACB-7EE1-4D29-9E16-3FAC199F6387}"/>
                  </a:ext>
                </a:extLst>
              </p:cNvPr>
              <p:cNvGrpSpPr/>
              <p:nvPr userDrawn="1"/>
            </p:nvGrpSpPr>
            <p:grpSpPr>
              <a:xfrm>
                <a:off x="1407705" y="5045834"/>
                <a:ext cx="211967" cy="211967"/>
                <a:chOff x="1549420" y="5712364"/>
                <a:chExt cx="312583" cy="312583"/>
              </a:xfrm>
            </p:grpSpPr>
            <p:sp>
              <p:nvSpPr>
                <p:cNvPr id="17" name="Oval 7">
                  <a:extLst>
                    <a:ext uri="{FF2B5EF4-FFF2-40B4-BE49-F238E27FC236}">
                      <a16:creationId xmlns:a16="http://schemas.microsoft.com/office/drawing/2014/main" id="{C7AC4199-669E-427B-B852-ECAA16F728D7}"/>
                    </a:ext>
                  </a:extLst>
                </p:cNvPr>
                <p:cNvSpPr/>
                <p:nvPr userDrawn="1"/>
              </p:nvSpPr>
              <p:spPr>
                <a:xfrm>
                  <a:off x="1549420" y="5712364"/>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18" name="Rounded Rectangle 8">
                  <a:extLst>
                    <a:ext uri="{FF2B5EF4-FFF2-40B4-BE49-F238E27FC236}">
                      <a16:creationId xmlns:a16="http://schemas.microsoft.com/office/drawing/2014/main" id="{DA63717B-0DB6-420E-A017-8AC301C192A3}"/>
                    </a:ext>
                  </a:extLst>
                </p:cNvPr>
                <p:cNvSpPr/>
                <p:nvPr userDrawn="1"/>
              </p:nvSpPr>
              <p:spPr>
                <a:xfrm>
                  <a:off x="1634225" y="5796647"/>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sp>
          <p:nvSpPr>
            <p:cNvPr id="13" name="Picture Placeholder 2">
              <a:extLst>
                <a:ext uri="{FF2B5EF4-FFF2-40B4-BE49-F238E27FC236}">
                  <a16:creationId xmlns:a16="http://schemas.microsoft.com/office/drawing/2014/main" id="{7D6A599F-1A95-4202-B5D8-E9DF7F329C83}"/>
                </a:ext>
              </a:extLst>
            </p:cNvPr>
            <p:cNvSpPr txBox="1">
              <a:spLocks/>
            </p:cNvSpPr>
            <p:nvPr/>
          </p:nvSpPr>
          <p:spPr>
            <a:xfrm>
              <a:off x="5051890" y="2223507"/>
              <a:ext cx="2088232" cy="3384376"/>
            </a:xfrm>
            <a:prstGeom prst="rect">
              <a:avLst/>
            </a:prstGeom>
            <a:solidFill>
              <a:schemeClr val="bg1">
                <a:lumMod val="95000"/>
              </a:schemeClr>
            </a:solidFill>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1200" kern="1200">
                  <a:solidFill>
                    <a:schemeClr val="tx1">
                      <a:lumMod val="75000"/>
                      <a:lumOff val="25000"/>
                    </a:schemeClr>
                  </a:solidFill>
                  <a:latin typeface="+mn-lt"/>
                  <a:ea typeface="+mn-ea"/>
                  <a:cs typeface="Arial" pitchFamily="34" charset="0"/>
                </a:defRPr>
              </a:lvl1pPr>
              <a:lvl2pPr marL="457223"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46"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69"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91"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114"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337"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56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783"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r>
                <a:rPr lang="en-US" altLang="ko-KR"/>
                <a:t>Your Picture Here</a:t>
              </a:r>
              <a:endParaRPr lang="ko-KR" altLang="en-US" dirty="0"/>
            </a:p>
          </p:txBody>
        </p:sp>
      </p:grpSp>
      <p:grpSp>
        <p:nvGrpSpPr>
          <p:cNvPr id="7" name="Group 6">
            <a:extLst>
              <a:ext uri="{FF2B5EF4-FFF2-40B4-BE49-F238E27FC236}">
                <a16:creationId xmlns:a16="http://schemas.microsoft.com/office/drawing/2014/main" id="{45344EEB-95EC-4F6D-BBE3-C31B63869D45}"/>
              </a:ext>
            </a:extLst>
          </p:cNvPr>
          <p:cNvGrpSpPr/>
          <p:nvPr userDrawn="1"/>
        </p:nvGrpSpPr>
        <p:grpSpPr>
          <a:xfrm>
            <a:off x="0" y="5907289"/>
            <a:ext cx="12192000" cy="950711"/>
            <a:chOff x="0" y="5907289"/>
            <a:chExt cx="12192000" cy="950711"/>
          </a:xfrm>
          <a:solidFill>
            <a:schemeClr val="accent3">
              <a:lumMod val="60000"/>
              <a:lumOff val="40000"/>
            </a:schemeClr>
          </a:solidFill>
        </p:grpSpPr>
        <p:grpSp>
          <p:nvGrpSpPr>
            <p:cNvPr id="2" name="Group 1">
              <a:extLst>
                <a:ext uri="{FF2B5EF4-FFF2-40B4-BE49-F238E27FC236}">
                  <a16:creationId xmlns:a16="http://schemas.microsoft.com/office/drawing/2014/main" id="{ED2DB692-2BCC-4762-A302-D97B83269789}"/>
                </a:ext>
              </a:extLst>
            </p:cNvPr>
            <p:cNvGrpSpPr/>
            <p:nvPr userDrawn="1"/>
          </p:nvGrpSpPr>
          <p:grpSpPr>
            <a:xfrm>
              <a:off x="373" y="5907289"/>
              <a:ext cx="12191627" cy="886330"/>
              <a:chOff x="1" y="5737141"/>
              <a:chExt cx="9143720" cy="886330"/>
            </a:xfrm>
            <a:grpFill/>
          </p:grpSpPr>
          <p:sp>
            <p:nvSpPr>
              <p:cNvPr id="3" name="Freeform 7">
                <a:extLst>
                  <a:ext uri="{FF2B5EF4-FFF2-40B4-BE49-F238E27FC236}">
                    <a16:creationId xmlns:a16="http://schemas.microsoft.com/office/drawing/2014/main" id="{2463FDBF-5C6A-4149-99BB-B018BB0BFD7C}"/>
                  </a:ext>
                </a:extLst>
              </p:cNvPr>
              <p:cNvSpPr>
                <a:spLocks/>
              </p:cNvSpPr>
              <p:nvPr/>
            </p:nvSpPr>
            <p:spPr bwMode="auto">
              <a:xfrm>
                <a:off x="1" y="5737142"/>
                <a:ext cx="3153832" cy="886329"/>
              </a:xfrm>
              <a:custGeom>
                <a:avLst/>
                <a:gdLst>
                  <a:gd name="T0" fmla="*/ 59 w 1460"/>
                  <a:gd name="T1" fmla="*/ 347 h 410"/>
                  <a:gd name="T2" fmla="*/ 82 w 1460"/>
                  <a:gd name="T3" fmla="*/ 338 h 410"/>
                  <a:gd name="T4" fmla="*/ 130 w 1460"/>
                  <a:gd name="T5" fmla="*/ 350 h 410"/>
                  <a:gd name="T6" fmla="*/ 162 w 1460"/>
                  <a:gd name="T7" fmla="*/ 358 h 410"/>
                  <a:gd name="T8" fmla="*/ 225 w 1460"/>
                  <a:gd name="T9" fmla="*/ 295 h 410"/>
                  <a:gd name="T10" fmla="*/ 257 w 1460"/>
                  <a:gd name="T11" fmla="*/ 273 h 410"/>
                  <a:gd name="T12" fmla="*/ 309 w 1460"/>
                  <a:gd name="T13" fmla="*/ 361 h 410"/>
                  <a:gd name="T14" fmla="*/ 343 w 1460"/>
                  <a:gd name="T15" fmla="*/ 340 h 410"/>
                  <a:gd name="T16" fmla="*/ 388 w 1460"/>
                  <a:gd name="T17" fmla="*/ 187 h 410"/>
                  <a:gd name="T18" fmla="*/ 391 w 1460"/>
                  <a:gd name="T19" fmla="*/ 144 h 410"/>
                  <a:gd name="T20" fmla="*/ 395 w 1460"/>
                  <a:gd name="T21" fmla="*/ 46 h 410"/>
                  <a:gd name="T22" fmla="*/ 397 w 1460"/>
                  <a:gd name="T23" fmla="*/ 46 h 410"/>
                  <a:gd name="T24" fmla="*/ 401 w 1460"/>
                  <a:gd name="T25" fmla="*/ 144 h 410"/>
                  <a:gd name="T26" fmla="*/ 404 w 1460"/>
                  <a:gd name="T27" fmla="*/ 187 h 410"/>
                  <a:gd name="T28" fmla="*/ 439 w 1460"/>
                  <a:gd name="T29" fmla="*/ 369 h 410"/>
                  <a:gd name="T30" fmla="*/ 458 w 1460"/>
                  <a:gd name="T31" fmla="*/ 387 h 410"/>
                  <a:gd name="T32" fmla="*/ 479 w 1460"/>
                  <a:gd name="T33" fmla="*/ 373 h 410"/>
                  <a:gd name="T34" fmla="*/ 544 w 1460"/>
                  <a:gd name="T35" fmla="*/ 377 h 410"/>
                  <a:gd name="T36" fmla="*/ 562 w 1460"/>
                  <a:gd name="T37" fmla="*/ 390 h 410"/>
                  <a:gd name="T38" fmla="*/ 588 w 1460"/>
                  <a:gd name="T39" fmla="*/ 379 h 410"/>
                  <a:gd name="T40" fmla="*/ 602 w 1460"/>
                  <a:gd name="T41" fmla="*/ 377 h 410"/>
                  <a:gd name="T42" fmla="*/ 617 w 1460"/>
                  <a:gd name="T43" fmla="*/ 382 h 410"/>
                  <a:gd name="T44" fmla="*/ 625 w 1460"/>
                  <a:gd name="T45" fmla="*/ 373 h 410"/>
                  <a:gd name="T46" fmla="*/ 683 w 1460"/>
                  <a:gd name="T47" fmla="*/ 364 h 410"/>
                  <a:gd name="T48" fmla="*/ 702 w 1460"/>
                  <a:gd name="T49" fmla="*/ 364 h 410"/>
                  <a:gd name="T50" fmla="*/ 744 w 1460"/>
                  <a:gd name="T51" fmla="*/ 300 h 410"/>
                  <a:gd name="T52" fmla="*/ 758 w 1460"/>
                  <a:gd name="T53" fmla="*/ 302 h 410"/>
                  <a:gd name="T54" fmla="*/ 778 w 1460"/>
                  <a:gd name="T55" fmla="*/ 313 h 410"/>
                  <a:gd name="T56" fmla="*/ 801 w 1460"/>
                  <a:gd name="T57" fmla="*/ 324 h 410"/>
                  <a:gd name="T58" fmla="*/ 832 w 1460"/>
                  <a:gd name="T59" fmla="*/ 306 h 410"/>
                  <a:gd name="T60" fmla="*/ 843 w 1460"/>
                  <a:gd name="T61" fmla="*/ 355 h 410"/>
                  <a:gd name="T62" fmla="*/ 869 w 1460"/>
                  <a:gd name="T63" fmla="*/ 314 h 410"/>
                  <a:gd name="T64" fmla="*/ 881 w 1460"/>
                  <a:gd name="T65" fmla="*/ 272 h 410"/>
                  <a:gd name="T66" fmla="*/ 893 w 1460"/>
                  <a:gd name="T67" fmla="*/ 251 h 410"/>
                  <a:gd name="T68" fmla="*/ 930 w 1460"/>
                  <a:gd name="T69" fmla="*/ 231 h 410"/>
                  <a:gd name="T70" fmla="*/ 947 w 1460"/>
                  <a:gd name="T71" fmla="*/ 227 h 410"/>
                  <a:gd name="T72" fmla="*/ 968 w 1460"/>
                  <a:gd name="T73" fmla="*/ 261 h 410"/>
                  <a:gd name="T74" fmla="*/ 994 w 1460"/>
                  <a:gd name="T75" fmla="*/ 315 h 410"/>
                  <a:gd name="T76" fmla="*/ 1035 w 1460"/>
                  <a:gd name="T77" fmla="*/ 327 h 410"/>
                  <a:gd name="T78" fmla="*/ 1044 w 1460"/>
                  <a:gd name="T79" fmla="*/ 322 h 410"/>
                  <a:gd name="T80" fmla="*/ 1069 w 1460"/>
                  <a:gd name="T81" fmla="*/ 305 h 410"/>
                  <a:gd name="T82" fmla="*/ 1084 w 1460"/>
                  <a:gd name="T83" fmla="*/ 257 h 410"/>
                  <a:gd name="T84" fmla="*/ 1129 w 1460"/>
                  <a:gd name="T85" fmla="*/ 280 h 410"/>
                  <a:gd name="T86" fmla="*/ 1142 w 1460"/>
                  <a:gd name="T87" fmla="*/ 329 h 410"/>
                  <a:gd name="T88" fmla="*/ 1161 w 1460"/>
                  <a:gd name="T89" fmla="*/ 340 h 410"/>
                  <a:gd name="T90" fmla="*/ 1187 w 1460"/>
                  <a:gd name="T91" fmla="*/ 340 h 410"/>
                  <a:gd name="T92" fmla="*/ 1209 w 1460"/>
                  <a:gd name="T93" fmla="*/ 336 h 410"/>
                  <a:gd name="T94" fmla="*/ 1231 w 1460"/>
                  <a:gd name="T95" fmla="*/ 322 h 410"/>
                  <a:gd name="T96" fmla="*/ 1257 w 1460"/>
                  <a:gd name="T97" fmla="*/ 318 h 410"/>
                  <a:gd name="T98" fmla="*/ 1294 w 1460"/>
                  <a:gd name="T99" fmla="*/ 344 h 410"/>
                  <a:gd name="T100" fmla="*/ 1330 w 1460"/>
                  <a:gd name="T101" fmla="*/ 327 h 410"/>
                  <a:gd name="T102" fmla="*/ 1351 w 1460"/>
                  <a:gd name="T103" fmla="*/ 165 h 410"/>
                  <a:gd name="T104" fmla="*/ 1401 w 1460"/>
                  <a:gd name="T105" fmla="*/ 152 h 410"/>
                  <a:gd name="T106" fmla="*/ 1426 w 1460"/>
                  <a:gd name="T107" fmla="*/ 281 h 410"/>
                  <a:gd name="T108" fmla="*/ 1460 w 1460"/>
                  <a:gd name="T109" fmla="*/ 410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60" h="410">
                    <a:moveTo>
                      <a:pt x="0" y="410"/>
                    </a:moveTo>
                    <a:cubicBezTo>
                      <a:pt x="0" y="321"/>
                      <a:pt x="0" y="321"/>
                      <a:pt x="0" y="321"/>
                    </a:cubicBezTo>
                    <a:cubicBezTo>
                      <a:pt x="8" y="321"/>
                      <a:pt x="16" y="321"/>
                      <a:pt x="24" y="321"/>
                    </a:cubicBezTo>
                    <a:cubicBezTo>
                      <a:pt x="24" y="326"/>
                      <a:pt x="24" y="330"/>
                      <a:pt x="24" y="335"/>
                    </a:cubicBezTo>
                    <a:cubicBezTo>
                      <a:pt x="30" y="335"/>
                      <a:pt x="37" y="335"/>
                      <a:pt x="43" y="335"/>
                    </a:cubicBezTo>
                    <a:cubicBezTo>
                      <a:pt x="43" y="339"/>
                      <a:pt x="43" y="343"/>
                      <a:pt x="43" y="347"/>
                    </a:cubicBezTo>
                    <a:cubicBezTo>
                      <a:pt x="48" y="347"/>
                      <a:pt x="54" y="347"/>
                      <a:pt x="59" y="347"/>
                    </a:cubicBezTo>
                    <a:cubicBezTo>
                      <a:pt x="59" y="339"/>
                      <a:pt x="59" y="331"/>
                      <a:pt x="59" y="324"/>
                    </a:cubicBezTo>
                    <a:cubicBezTo>
                      <a:pt x="62" y="324"/>
                      <a:pt x="64" y="324"/>
                      <a:pt x="67" y="324"/>
                    </a:cubicBezTo>
                    <a:cubicBezTo>
                      <a:pt x="67" y="323"/>
                      <a:pt x="67" y="322"/>
                      <a:pt x="67" y="321"/>
                    </a:cubicBezTo>
                    <a:cubicBezTo>
                      <a:pt x="69" y="321"/>
                      <a:pt x="71" y="321"/>
                      <a:pt x="73" y="321"/>
                    </a:cubicBezTo>
                    <a:cubicBezTo>
                      <a:pt x="73" y="322"/>
                      <a:pt x="73" y="323"/>
                      <a:pt x="73" y="324"/>
                    </a:cubicBezTo>
                    <a:cubicBezTo>
                      <a:pt x="76" y="324"/>
                      <a:pt x="79" y="324"/>
                      <a:pt x="82" y="324"/>
                    </a:cubicBezTo>
                    <a:cubicBezTo>
                      <a:pt x="82" y="329"/>
                      <a:pt x="82" y="333"/>
                      <a:pt x="82" y="338"/>
                    </a:cubicBezTo>
                    <a:cubicBezTo>
                      <a:pt x="91" y="338"/>
                      <a:pt x="101" y="338"/>
                      <a:pt x="110" y="338"/>
                    </a:cubicBezTo>
                    <a:cubicBezTo>
                      <a:pt x="110" y="340"/>
                      <a:pt x="110" y="342"/>
                      <a:pt x="110" y="344"/>
                    </a:cubicBezTo>
                    <a:cubicBezTo>
                      <a:pt x="111" y="344"/>
                      <a:pt x="113" y="344"/>
                      <a:pt x="114" y="344"/>
                    </a:cubicBezTo>
                    <a:cubicBezTo>
                      <a:pt x="114" y="347"/>
                      <a:pt x="114" y="349"/>
                      <a:pt x="114" y="352"/>
                    </a:cubicBezTo>
                    <a:cubicBezTo>
                      <a:pt x="117" y="352"/>
                      <a:pt x="121" y="352"/>
                      <a:pt x="124" y="352"/>
                    </a:cubicBezTo>
                    <a:cubicBezTo>
                      <a:pt x="124" y="351"/>
                      <a:pt x="124" y="350"/>
                      <a:pt x="124" y="350"/>
                    </a:cubicBezTo>
                    <a:cubicBezTo>
                      <a:pt x="126" y="350"/>
                      <a:pt x="128" y="350"/>
                      <a:pt x="130" y="350"/>
                    </a:cubicBezTo>
                    <a:cubicBezTo>
                      <a:pt x="130" y="350"/>
                      <a:pt x="130" y="351"/>
                      <a:pt x="130" y="352"/>
                    </a:cubicBezTo>
                    <a:cubicBezTo>
                      <a:pt x="134" y="352"/>
                      <a:pt x="139" y="352"/>
                      <a:pt x="144" y="352"/>
                    </a:cubicBezTo>
                    <a:cubicBezTo>
                      <a:pt x="144" y="354"/>
                      <a:pt x="144" y="356"/>
                      <a:pt x="144" y="358"/>
                    </a:cubicBezTo>
                    <a:cubicBezTo>
                      <a:pt x="148" y="358"/>
                      <a:pt x="152" y="358"/>
                      <a:pt x="156" y="358"/>
                    </a:cubicBezTo>
                    <a:cubicBezTo>
                      <a:pt x="156" y="357"/>
                      <a:pt x="156" y="357"/>
                      <a:pt x="156" y="356"/>
                    </a:cubicBezTo>
                    <a:cubicBezTo>
                      <a:pt x="158" y="356"/>
                      <a:pt x="160" y="356"/>
                      <a:pt x="162" y="356"/>
                    </a:cubicBezTo>
                    <a:cubicBezTo>
                      <a:pt x="162" y="357"/>
                      <a:pt x="162" y="357"/>
                      <a:pt x="162" y="358"/>
                    </a:cubicBezTo>
                    <a:cubicBezTo>
                      <a:pt x="166" y="358"/>
                      <a:pt x="170" y="358"/>
                      <a:pt x="173" y="358"/>
                    </a:cubicBezTo>
                    <a:cubicBezTo>
                      <a:pt x="173" y="240"/>
                      <a:pt x="173" y="240"/>
                      <a:pt x="173" y="240"/>
                    </a:cubicBezTo>
                    <a:cubicBezTo>
                      <a:pt x="186" y="240"/>
                      <a:pt x="186" y="240"/>
                      <a:pt x="186" y="240"/>
                    </a:cubicBezTo>
                    <a:cubicBezTo>
                      <a:pt x="186" y="236"/>
                      <a:pt x="186" y="236"/>
                      <a:pt x="186" y="236"/>
                    </a:cubicBezTo>
                    <a:cubicBezTo>
                      <a:pt x="214" y="241"/>
                      <a:pt x="214" y="241"/>
                      <a:pt x="214" y="241"/>
                    </a:cubicBezTo>
                    <a:cubicBezTo>
                      <a:pt x="214" y="259"/>
                      <a:pt x="214" y="277"/>
                      <a:pt x="214" y="295"/>
                    </a:cubicBezTo>
                    <a:cubicBezTo>
                      <a:pt x="218" y="295"/>
                      <a:pt x="222" y="295"/>
                      <a:pt x="225" y="295"/>
                    </a:cubicBezTo>
                    <a:cubicBezTo>
                      <a:pt x="226" y="295"/>
                      <a:pt x="226" y="294"/>
                      <a:pt x="227" y="293"/>
                    </a:cubicBezTo>
                    <a:cubicBezTo>
                      <a:pt x="228" y="293"/>
                      <a:pt x="230" y="293"/>
                      <a:pt x="231" y="293"/>
                    </a:cubicBezTo>
                    <a:cubicBezTo>
                      <a:pt x="232" y="294"/>
                      <a:pt x="232" y="295"/>
                      <a:pt x="233" y="295"/>
                    </a:cubicBezTo>
                    <a:cubicBezTo>
                      <a:pt x="237" y="295"/>
                      <a:pt x="242" y="295"/>
                      <a:pt x="246" y="295"/>
                    </a:cubicBezTo>
                    <a:cubicBezTo>
                      <a:pt x="246" y="306"/>
                      <a:pt x="246" y="316"/>
                      <a:pt x="246" y="326"/>
                    </a:cubicBezTo>
                    <a:cubicBezTo>
                      <a:pt x="250" y="326"/>
                      <a:pt x="253" y="326"/>
                      <a:pt x="257" y="326"/>
                    </a:cubicBezTo>
                    <a:cubicBezTo>
                      <a:pt x="257" y="309"/>
                      <a:pt x="257" y="291"/>
                      <a:pt x="257" y="273"/>
                    </a:cubicBezTo>
                    <a:cubicBezTo>
                      <a:pt x="259" y="273"/>
                      <a:pt x="261" y="273"/>
                      <a:pt x="262" y="273"/>
                    </a:cubicBezTo>
                    <a:cubicBezTo>
                      <a:pt x="262" y="272"/>
                      <a:pt x="262" y="270"/>
                      <a:pt x="262" y="269"/>
                    </a:cubicBezTo>
                    <a:cubicBezTo>
                      <a:pt x="274" y="269"/>
                      <a:pt x="286" y="269"/>
                      <a:pt x="298" y="269"/>
                    </a:cubicBezTo>
                    <a:cubicBezTo>
                      <a:pt x="299" y="270"/>
                      <a:pt x="300" y="271"/>
                      <a:pt x="301" y="272"/>
                    </a:cubicBezTo>
                    <a:cubicBezTo>
                      <a:pt x="301" y="300"/>
                      <a:pt x="301" y="327"/>
                      <a:pt x="301" y="355"/>
                    </a:cubicBezTo>
                    <a:cubicBezTo>
                      <a:pt x="303" y="355"/>
                      <a:pt x="306" y="355"/>
                      <a:pt x="309" y="355"/>
                    </a:cubicBezTo>
                    <a:cubicBezTo>
                      <a:pt x="309" y="357"/>
                      <a:pt x="309" y="359"/>
                      <a:pt x="309" y="361"/>
                    </a:cubicBezTo>
                    <a:cubicBezTo>
                      <a:pt x="311" y="361"/>
                      <a:pt x="314" y="361"/>
                      <a:pt x="316" y="361"/>
                    </a:cubicBezTo>
                    <a:cubicBezTo>
                      <a:pt x="316" y="354"/>
                      <a:pt x="316" y="347"/>
                      <a:pt x="316" y="340"/>
                    </a:cubicBezTo>
                    <a:cubicBezTo>
                      <a:pt x="319" y="340"/>
                      <a:pt x="323" y="340"/>
                      <a:pt x="326" y="340"/>
                    </a:cubicBezTo>
                    <a:cubicBezTo>
                      <a:pt x="326" y="339"/>
                      <a:pt x="326" y="338"/>
                      <a:pt x="326" y="337"/>
                    </a:cubicBezTo>
                    <a:cubicBezTo>
                      <a:pt x="330" y="337"/>
                      <a:pt x="333" y="337"/>
                      <a:pt x="337" y="337"/>
                    </a:cubicBezTo>
                    <a:cubicBezTo>
                      <a:pt x="337" y="338"/>
                      <a:pt x="337" y="339"/>
                      <a:pt x="337" y="340"/>
                    </a:cubicBezTo>
                    <a:cubicBezTo>
                      <a:pt x="339" y="340"/>
                      <a:pt x="341" y="340"/>
                      <a:pt x="343" y="340"/>
                    </a:cubicBezTo>
                    <a:cubicBezTo>
                      <a:pt x="344" y="338"/>
                      <a:pt x="344" y="337"/>
                      <a:pt x="344" y="336"/>
                    </a:cubicBezTo>
                    <a:cubicBezTo>
                      <a:pt x="345" y="336"/>
                      <a:pt x="346" y="336"/>
                      <a:pt x="347" y="336"/>
                    </a:cubicBezTo>
                    <a:cubicBezTo>
                      <a:pt x="347" y="337"/>
                      <a:pt x="348" y="338"/>
                      <a:pt x="348" y="339"/>
                    </a:cubicBezTo>
                    <a:cubicBezTo>
                      <a:pt x="349" y="339"/>
                      <a:pt x="350" y="339"/>
                      <a:pt x="352" y="339"/>
                    </a:cubicBezTo>
                    <a:cubicBezTo>
                      <a:pt x="352" y="328"/>
                      <a:pt x="352" y="316"/>
                      <a:pt x="352" y="304"/>
                    </a:cubicBezTo>
                    <a:cubicBezTo>
                      <a:pt x="362" y="304"/>
                      <a:pt x="373" y="304"/>
                      <a:pt x="384" y="304"/>
                    </a:cubicBezTo>
                    <a:cubicBezTo>
                      <a:pt x="385" y="265"/>
                      <a:pt x="387" y="226"/>
                      <a:pt x="388" y="187"/>
                    </a:cubicBezTo>
                    <a:cubicBezTo>
                      <a:pt x="384" y="186"/>
                      <a:pt x="372" y="182"/>
                      <a:pt x="382" y="177"/>
                    </a:cubicBezTo>
                    <a:cubicBezTo>
                      <a:pt x="381" y="176"/>
                      <a:pt x="380" y="175"/>
                      <a:pt x="379" y="175"/>
                    </a:cubicBezTo>
                    <a:cubicBezTo>
                      <a:pt x="379" y="168"/>
                      <a:pt x="379" y="168"/>
                      <a:pt x="383" y="164"/>
                    </a:cubicBezTo>
                    <a:cubicBezTo>
                      <a:pt x="383" y="162"/>
                      <a:pt x="383" y="159"/>
                      <a:pt x="383" y="156"/>
                    </a:cubicBezTo>
                    <a:cubicBezTo>
                      <a:pt x="385" y="156"/>
                      <a:pt x="388" y="156"/>
                      <a:pt x="390" y="156"/>
                    </a:cubicBezTo>
                    <a:cubicBezTo>
                      <a:pt x="390" y="152"/>
                      <a:pt x="390" y="149"/>
                      <a:pt x="390" y="146"/>
                    </a:cubicBezTo>
                    <a:cubicBezTo>
                      <a:pt x="390" y="145"/>
                      <a:pt x="391" y="145"/>
                      <a:pt x="391" y="144"/>
                    </a:cubicBezTo>
                    <a:cubicBezTo>
                      <a:pt x="391" y="132"/>
                      <a:pt x="391" y="120"/>
                      <a:pt x="391" y="108"/>
                    </a:cubicBezTo>
                    <a:cubicBezTo>
                      <a:pt x="391" y="107"/>
                      <a:pt x="390" y="106"/>
                      <a:pt x="390" y="105"/>
                    </a:cubicBezTo>
                    <a:cubicBezTo>
                      <a:pt x="391" y="104"/>
                      <a:pt x="392" y="103"/>
                      <a:pt x="393" y="102"/>
                    </a:cubicBezTo>
                    <a:cubicBezTo>
                      <a:pt x="393" y="93"/>
                      <a:pt x="393" y="84"/>
                      <a:pt x="393" y="75"/>
                    </a:cubicBezTo>
                    <a:cubicBezTo>
                      <a:pt x="393" y="75"/>
                      <a:pt x="394" y="74"/>
                      <a:pt x="394" y="73"/>
                    </a:cubicBezTo>
                    <a:cubicBezTo>
                      <a:pt x="394" y="65"/>
                      <a:pt x="394" y="56"/>
                      <a:pt x="394" y="47"/>
                    </a:cubicBezTo>
                    <a:cubicBezTo>
                      <a:pt x="394" y="47"/>
                      <a:pt x="395" y="46"/>
                      <a:pt x="395" y="46"/>
                    </a:cubicBezTo>
                    <a:cubicBezTo>
                      <a:pt x="395" y="43"/>
                      <a:pt x="395" y="41"/>
                      <a:pt x="395" y="38"/>
                    </a:cubicBezTo>
                    <a:cubicBezTo>
                      <a:pt x="395" y="38"/>
                      <a:pt x="395" y="37"/>
                      <a:pt x="396" y="37"/>
                    </a:cubicBezTo>
                    <a:cubicBezTo>
                      <a:pt x="396" y="32"/>
                      <a:pt x="396" y="28"/>
                      <a:pt x="396" y="23"/>
                    </a:cubicBezTo>
                    <a:cubicBezTo>
                      <a:pt x="396" y="23"/>
                      <a:pt x="396" y="23"/>
                      <a:pt x="396" y="23"/>
                    </a:cubicBezTo>
                    <a:cubicBezTo>
                      <a:pt x="396" y="28"/>
                      <a:pt x="396" y="32"/>
                      <a:pt x="396" y="37"/>
                    </a:cubicBezTo>
                    <a:cubicBezTo>
                      <a:pt x="397" y="37"/>
                      <a:pt x="397" y="38"/>
                      <a:pt x="397" y="38"/>
                    </a:cubicBezTo>
                    <a:cubicBezTo>
                      <a:pt x="397" y="41"/>
                      <a:pt x="397" y="43"/>
                      <a:pt x="397" y="46"/>
                    </a:cubicBezTo>
                    <a:cubicBezTo>
                      <a:pt x="398" y="46"/>
                      <a:pt x="398" y="47"/>
                      <a:pt x="398" y="47"/>
                    </a:cubicBezTo>
                    <a:cubicBezTo>
                      <a:pt x="398" y="56"/>
                      <a:pt x="398" y="65"/>
                      <a:pt x="398" y="73"/>
                    </a:cubicBezTo>
                    <a:cubicBezTo>
                      <a:pt x="399" y="74"/>
                      <a:pt x="399" y="74"/>
                      <a:pt x="399" y="75"/>
                    </a:cubicBezTo>
                    <a:cubicBezTo>
                      <a:pt x="399" y="84"/>
                      <a:pt x="399" y="93"/>
                      <a:pt x="399" y="102"/>
                    </a:cubicBezTo>
                    <a:cubicBezTo>
                      <a:pt x="400" y="103"/>
                      <a:pt x="401" y="104"/>
                      <a:pt x="402" y="105"/>
                    </a:cubicBezTo>
                    <a:cubicBezTo>
                      <a:pt x="402" y="106"/>
                      <a:pt x="401" y="107"/>
                      <a:pt x="401" y="108"/>
                    </a:cubicBezTo>
                    <a:cubicBezTo>
                      <a:pt x="401" y="120"/>
                      <a:pt x="401" y="132"/>
                      <a:pt x="401" y="144"/>
                    </a:cubicBezTo>
                    <a:cubicBezTo>
                      <a:pt x="401" y="145"/>
                      <a:pt x="402" y="145"/>
                      <a:pt x="402" y="146"/>
                    </a:cubicBezTo>
                    <a:cubicBezTo>
                      <a:pt x="402" y="149"/>
                      <a:pt x="402" y="152"/>
                      <a:pt x="402" y="156"/>
                    </a:cubicBezTo>
                    <a:cubicBezTo>
                      <a:pt x="405" y="156"/>
                      <a:pt x="407" y="156"/>
                      <a:pt x="409" y="156"/>
                    </a:cubicBezTo>
                    <a:cubicBezTo>
                      <a:pt x="409" y="159"/>
                      <a:pt x="409" y="162"/>
                      <a:pt x="409" y="164"/>
                    </a:cubicBezTo>
                    <a:cubicBezTo>
                      <a:pt x="414" y="168"/>
                      <a:pt x="413" y="169"/>
                      <a:pt x="413" y="175"/>
                    </a:cubicBezTo>
                    <a:cubicBezTo>
                      <a:pt x="412" y="175"/>
                      <a:pt x="411" y="176"/>
                      <a:pt x="410" y="177"/>
                    </a:cubicBezTo>
                    <a:cubicBezTo>
                      <a:pt x="421" y="181"/>
                      <a:pt x="409" y="187"/>
                      <a:pt x="404" y="187"/>
                    </a:cubicBezTo>
                    <a:cubicBezTo>
                      <a:pt x="407" y="254"/>
                      <a:pt x="409" y="320"/>
                      <a:pt x="412" y="387"/>
                    </a:cubicBezTo>
                    <a:cubicBezTo>
                      <a:pt x="414" y="387"/>
                      <a:pt x="415" y="387"/>
                      <a:pt x="417" y="387"/>
                    </a:cubicBezTo>
                    <a:cubicBezTo>
                      <a:pt x="417" y="383"/>
                      <a:pt x="417" y="379"/>
                      <a:pt x="417" y="375"/>
                    </a:cubicBezTo>
                    <a:cubicBezTo>
                      <a:pt x="423" y="375"/>
                      <a:pt x="430" y="375"/>
                      <a:pt x="436" y="375"/>
                    </a:cubicBezTo>
                    <a:cubicBezTo>
                      <a:pt x="436" y="380"/>
                      <a:pt x="436" y="384"/>
                      <a:pt x="436" y="389"/>
                    </a:cubicBezTo>
                    <a:cubicBezTo>
                      <a:pt x="437" y="389"/>
                      <a:pt x="438" y="389"/>
                      <a:pt x="439" y="389"/>
                    </a:cubicBezTo>
                    <a:cubicBezTo>
                      <a:pt x="439" y="382"/>
                      <a:pt x="439" y="376"/>
                      <a:pt x="439" y="369"/>
                    </a:cubicBezTo>
                    <a:cubicBezTo>
                      <a:pt x="440" y="369"/>
                      <a:pt x="441" y="369"/>
                      <a:pt x="442" y="369"/>
                    </a:cubicBezTo>
                    <a:cubicBezTo>
                      <a:pt x="442" y="376"/>
                      <a:pt x="442" y="382"/>
                      <a:pt x="442" y="388"/>
                    </a:cubicBezTo>
                    <a:cubicBezTo>
                      <a:pt x="443" y="388"/>
                      <a:pt x="444" y="388"/>
                      <a:pt x="445" y="388"/>
                    </a:cubicBezTo>
                    <a:cubicBezTo>
                      <a:pt x="445" y="385"/>
                      <a:pt x="445" y="381"/>
                      <a:pt x="445" y="378"/>
                    </a:cubicBezTo>
                    <a:cubicBezTo>
                      <a:pt x="445" y="378"/>
                      <a:pt x="446" y="378"/>
                      <a:pt x="446" y="378"/>
                    </a:cubicBezTo>
                    <a:cubicBezTo>
                      <a:pt x="446" y="381"/>
                      <a:pt x="446" y="384"/>
                      <a:pt x="446" y="388"/>
                    </a:cubicBezTo>
                    <a:cubicBezTo>
                      <a:pt x="450" y="388"/>
                      <a:pt x="454" y="388"/>
                      <a:pt x="458" y="387"/>
                    </a:cubicBezTo>
                    <a:cubicBezTo>
                      <a:pt x="458" y="384"/>
                      <a:pt x="458" y="380"/>
                      <a:pt x="458" y="376"/>
                    </a:cubicBezTo>
                    <a:cubicBezTo>
                      <a:pt x="460" y="376"/>
                      <a:pt x="463" y="376"/>
                      <a:pt x="465" y="376"/>
                    </a:cubicBezTo>
                    <a:cubicBezTo>
                      <a:pt x="465" y="375"/>
                      <a:pt x="465" y="374"/>
                      <a:pt x="465" y="373"/>
                    </a:cubicBezTo>
                    <a:cubicBezTo>
                      <a:pt x="468" y="373"/>
                      <a:pt x="471" y="373"/>
                      <a:pt x="473" y="373"/>
                    </a:cubicBezTo>
                    <a:cubicBezTo>
                      <a:pt x="473" y="374"/>
                      <a:pt x="473" y="374"/>
                      <a:pt x="473" y="375"/>
                    </a:cubicBezTo>
                    <a:cubicBezTo>
                      <a:pt x="475" y="375"/>
                      <a:pt x="477" y="375"/>
                      <a:pt x="479" y="375"/>
                    </a:cubicBezTo>
                    <a:cubicBezTo>
                      <a:pt x="479" y="374"/>
                      <a:pt x="479" y="374"/>
                      <a:pt x="479" y="373"/>
                    </a:cubicBezTo>
                    <a:cubicBezTo>
                      <a:pt x="497" y="373"/>
                      <a:pt x="515" y="373"/>
                      <a:pt x="533" y="373"/>
                    </a:cubicBezTo>
                    <a:cubicBezTo>
                      <a:pt x="533" y="372"/>
                      <a:pt x="533" y="371"/>
                      <a:pt x="533" y="370"/>
                    </a:cubicBezTo>
                    <a:cubicBezTo>
                      <a:pt x="534" y="370"/>
                      <a:pt x="536" y="370"/>
                      <a:pt x="537" y="370"/>
                    </a:cubicBezTo>
                    <a:cubicBezTo>
                      <a:pt x="537" y="371"/>
                      <a:pt x="537" y="372"/>
                      <a:pt x="537" y="373"/>
                    </a:cubicBezTo>
                    <a:cubicBezTo>
                      <a:pt x="538" y="373"/>
                      <a:pt x="540" y="373"/>
                      <a:pt x="541" y="373"/>
                    </a:cubicBezTo>
                    <a:cubicBezTo>
                      <a:pt x="541" y="374"/>
                      <a:pt x="541" y="376"/>
                      <a:pt x="541" y="377"/>
                    </a:cubicBezTo>
                    <a:cubicBezTo>
                      <a:pt x="542" y="377"/>
                      <a:pt x="543" y="377"/>
                      <a:pt x="544" y="377"/>
                    </a:cubicBezTo>
                    <a:cubicBezTo>
                      <a:pt x="544" y="377"/>
                      <a:pt x="544" y="376"/>
                      <a:pt x="544" y="375"/>
                    </a:cubicBezTo>
                    <a:cubicBezTo>
                      <a:pt x="545" y="375"/>
                      <a:pt x="546" y="375"/>
                      <a:pt x="547" y="375"/>
                    </a:cubicBezTo>
                    <a:cubicBezTo>
                      <a:pt x="547" y="376"/>
                      <a:pt x="547" y="377"/>
                      <a:pt x="547" y="377"/>
                    </a:cubicBezTo>
                    <a:cubicBezTo>
                      <a:pt x="550" y="377"/>
                      <a:pt x="553" y="377"/>
                      <a:pt x="556" y="377"/>
                    </a:cubicBezTo>
                    <a:cubicBezTo>
                      <a:pt x="556" y="376"/>
                      <a:pt x="556" y="375"/>
                      <a:pt x="556" y="374"/>
                    </a:cubicBezTo>
                    <a:cubicBezTo>
                      <a:pt x="558" y="374"/>
                      <a:pt x="560" y="374"/>
                      <a:pt x="562" y="374"/>
                    </a:cubicBezTo>
                    <a:cubicBezTo>
                      <a:pt x="562" y="379"/>
                      <a:pt x="562" y="385"/>
                      <a:pt x="562" y="390"/>
                    </a:cubicBezTo>
                    <a:cubicBezTo>
                      <a:pt x="563" y="390"/>
                      <a:pt x="563" y="390"/>
                      <a:pt x="564" y="390"/>
                    </a:cubicBezTo>
                    <a:cubicBezTo>
                      <a:pt x="564" y="389"/>
                      <a:pt x="564" y="387"/>
                      <a:pt x="564" y="386"/>
                    </a:cubicBezTo>
                    <a:cubicBezTo>
                      <a:pt x="565" y="386"/>
                      <a:pt x="567" y="386"/>
                      <a:pt x="568" y="386"/>
                    </a:cubicBezTo>
                    <a:cubicBezTo>
                      <a:pt x="568" y="387"/>
                      <a:pt x="568" y="389"/>
                      <a:pt x="568" y="390"/>
                    </a:cubicBezTo>
                    <a:cubicBezTo>
                      <a:pt x="571" y="390"/>
                      <a:pt x="575" y="390"/>
                      <a:pt x="578" y="390"/>
                    </a:cubicBezTo>
                    <a:cubicBezTo>
                      <a:pt x="578" y="382"/>
                      <a:pt x="578" y="382"/>
                      <a:pt x="578" y="382"/>
                    </a:cubicBezTo>
                    <a:cubicBezTo>
                      <a:pt x="588" y="379"/>
                      <a:pt x="588" y="379"/>
                      <a:pt x="588" y="379"/>
                    </a:cubicBezTo>
                    <a:cubicBezTo>
                      <a:pt x="588" y="374"/>
                      <a:pt x="589" y="368"/>
                      <a:pt x="589" y="362"/>
                    </a:cubicBezTo>
                    <a:cubicBezTo>
                      <a:pt x="590" y="362"/>
                      <a:pt x="591" y="362"/>
                      <a:pt x="592" y="362"/>
                    </a:cubicBezTo>
                    <a:cubicBezTo>
                      <a:pt x="592" y="368"/>
                      <a:pt x="593" y="374"/>
                      <a:pt x="593" y="379"/>
                    </a:cubicBezTo>
                    <a:cubicBezTo>
                      <a:pt x="594" y="379"/>
                      <a:pt x="596" y="379"/>
                      <a:pt x="597" y="379"/>
                    </a:cubicBezTo>
                    <a:cubicBezTo>
                      <a:pt x="597" y="374"/>
                      <a:pt x="597" y="368"/>
                      <a:pt x="598" y="362"/>
                    </a:cubicBezTo>
                    <a:cubicBezTo>
                      <a:pt x="599" y="362"/>
                      <a:pt x="600" y="362"/>
                      <a:pt x="601" y="362"/>
                    </a:cubicBezTo>
                    <a:cubicBezTo>
                      <a:pt x="601" y="367"/>
                      <a:pt x="602" y="372"/>
                      <a:pt x="602" y="377"/>
                    </a:cubicBezTo>
                    <a:cubicBezTo>
                      <a:pt x="603" y="377"/>
                      <a:pt x="604" y="377"/>
                      <a:pt x="606" y="377"/>
                    </a:cubicBezTo>
                    <a:cubicBezTo>
                      <a:pt x="606" y="378"/>
                      <a:pt x="606" y="378"/>
                      <a:pt x="606" y="379"/>
                    </a:cubicBezTo>
                    <a:cubicBezTo>
                      <a:pt x="607" y="379"/>
                      <a:pt x="609" y="379"/>
                      <a:pt x="610" y="379"/>
                    </a:cubicBezTo>
                    <a:cubicBezTo>
                      <a:pt x="610" y="378"/>
                      <a:pt x="610" y="378"/>
                      <a:pt x="610" y="377"/>
                    </a:cubicBezTo>
                    <a:cubicBezTo>
                      <a:pt x="612" y="377"/>
                      <a:pt x="613" y="377"/>
                      <a:pt x="615" y="377"/>
                    </a:cubicBezTo>
                    <a:cubicBezTo>
                      <a:pt x="615" y="379"/>
                      <a:pt x="615" y="380"/>
                      <a:pt x="615" y="381"/>
                    </a:cubicBezTo>
                    <a:cubicBezTo>
                      <a:pt x="616" y="382"/>
                      <a:pt x="617" y="382"/>
                      <a:pt x="617" y="382"/>
                    </a:cubicBezTo>
                    <a:cubicBezTo>
                      <a:pt x="617" y="383"/>
                      <a:pt x="617" y="384"/>
                      <a:pt x="617" y="385"/>
                    </a:cubicBezTo>
                    <a:cubicBezTo>
                      <a:pt x="617" y="385"/>
                      <a:pt x="617" y="385"/>
                      <a:pt x="617" y="385"/>
                    </a:cubicBezTo>
                    <a:cubicBezTo>
                      <a:pt x="617" y="387"/>
                      <a:pt x="617" y="389"/>
                      <a:pt x="617" y="391"/>
                    </a:cubicBezTo>
                    <a:cubicBezTo>
                      <a:pt x="620" y="391"/>
                      <a:pt x="624" y="391"/>
                      <a:pt x="628" y="391"/>
                    </a:cubicBezTo>
                    <a:cubicBezTo>
                      <a:pt x="628" y="386"/>
                      <a:pt x="628" y="381"/>
                      <a:pt x="628" y="375"/>
                    </a:cubicBezTo>
                    <a:cubicBezTo>
                      <a:pt x="627" y="375"/>
                      <a:pt x="626" y="375"/>
                      <a:pt x="625" y="375"/>
                    </a:cubicBezTo>
                    <a:cubicBezTo>
                      <a:pt x="625" y="374"/>
                      <a:pt x="625" y="374"/>
                      <a:pt x="625" y="373"/>
                    </a:cubicBezTo>
                    <a:cubicBezTo>
                      <a:pt x="627" y="373"/>
                      <a:pt x="629" y="373"/>
                      <a:pt x="630" y="373"/>
                    </a:cubicBezTo>
                    <a:cubicBezTo>
                      <a:pt x="630" y="370"/>
                      <a:pt x="630" y="368"/>
                      <a:pt x="630" y="365"/>
                    </a:cubicBezTo>
                    <a:cubicBezTo>
                      <a:pt x="643" y="365"/>
                      <a:pt x="656" y="365"/>
                      <a:pt x="668" y="365"/>
                    </a:cubicBezTo>
                    <a:cubicBezTo>
                      <a:pt x="668" y="368"/>
                      <a:pt x="668" y="370"/>
                      <a:pt x="668" y="373"/>
                    </a:cubicBezTo>
                    <a:cubicBezTo>
                      <a:pt x="672" y="373"/>
                      <a:pt x="676" y="373"/>
                      <a:pt x="679" y="372"/>
                    </a:cubicBezTo>
                    <a:cubicBezTo>
                      <a:pt x="679" y="370"/>
                      <a:pt x="679" y="367"/>
                      <a:pt x="679" y="364"/>
                    </a:cubicBezTo>
                    <a:cubicBezTo>
                      <a:pt x="681" y="364"/>
                      <a:pt x="682" y="364"/>
                      <a:pt x="683" y="364"/>
                    </a:cubicBezTo>
                    <a:cubicBezTo>
                      <a:pt x="683" y="360"/>
                      <a:pt x="683" y="355"/>
                      <a:pt x="683" y="350"/>
                    </a:cubicBezTo>
                    <a:cubicBezTo>
                      <a:pt x="685" y="350"/>
                      <a:pt x="687" y="350"/>
                      <a:pt x="688" y="350"/>
                    </a:cubicBezTo>
                    <a:cubicBezTo>
                      <a:pt x="689" y="350"/>
                      <a:pt x="689" y="349"/>
                      <a:pt x="690" y="349"/>
                    </a:cubicBezTo>
                    <a:cubicBezTo>
                      <a:pt x="691" y="349"/>
                      <a:pt x="693" y="349"/>
                      <a:pt x="695" y="349"/>
                    </a:cubicBezTo>
                    <a:cubicBezTo>
                      <a:pt x="695" y="349"/>
                      <a:pt x="696" y="350"/>
                      <a:pt x="696" y="350"/>
                    </a:cubicBezTo>
                    <a:cubicBezTo>
                      <a:pt x="698" y="350"/>
                      <a:pt x="700" y="350"/>
                      <a:pt x="702" y="350"/>
                    </a:cubicBezTo>
                    <a:cubicBezTo>
                      <a:pt x="702" y="355"/>
                      <a:pt x="702" y="359"/>
                      <a:pt x="702" y="364"/>
                    </a:cubicBezTo>
                    <a:cubicBezTo>
                      <a:pt x="707" y="364"/>
                      <a:pt x="712" y="364"/>
                      <a:pt x="717" y="364"/>
                    </a:cubicBezTo>
                    <a:cubicBezTo>
                      <a:pt x="717" y="362"/>
                      <a:pt x="717" y="360"/>
                      <a:pt x="717" y="358"/>
                    </a:cubicBezTo>
                    <a:cubicBezTo>
                      <a:pt x="718" y="358"/>
                      <a:pt x="718" y="358"/>
                      <a:pt x="719" y="358"/>
                    </a:cubicBezTo>
                    <a:cubicBezTo>
                      <a:pt x="719" y="360"/>
                      <a:pt x="719" y="362"/>
                      <a:pt x="719" y="364"/>
                    </a:cubicBezTo>
                    <a:cubicBezTo>
                      <a:pt x="725" y="364"/>
                      <a:pt x="725" y="364"/>
                      <a:pt x="725" y="364"/>
                    </a:cubicBezTo>
                    <a:cubicBezTo>
                      <a:pt x="725" y="300"/>
                      <a:pt x="725" y="300"/>
                      <a:pt x="725" y="300"/>
                    </a:cubicBezTo>
                    <a:cubicBezTo>
                      <a:pt x="744" y="300"/>
                      <a:pt x="744" y="300"/>
                      <a:pt x="744" y="300"/>
                    </a:cubicBezTo>
                    <a:cubicBezTo>
                      <a:pt x="744" y="295"/>
                      <a:pt x="744" y="295"/>
                      <a:pt x="744" y="295"/>
                    </a:cubicBezTo>
                    <a:cubicBezTo>
                      <a:pt x="747" y="295"/>
                      <a:pt x="747" y="295"/>
                      <a:pt x="747" y="295"/>
                    </a:cubicBezTo>
                    <a:cubicBezTo>
                      <a:pt x="747" y="298"/>
                      <a:pt x="747" y="298"/>
                      <a:pt x="747" y="298"/>
                    </a:cubicBezTo>
                    <a:cubicBezTo>
                      <a:pt x="756" y="298"/>
                      <a:pt x="756" y="298"/>
                      <a:pt x="756" y="298"/>
                    </a:cubicBezTo>
                    <a:cubicBezTo>
                      <a:pt x="756" y="295"/>
                      <a:pt x="756" y="295"/>
                      <a:pt x="756" y="295"/>
                    </a:cubicBezTo>
                    <a:cubicBezTo>
                      <a:pt x="758" y="295"/>
                      <a:pt x="758" y="295"/>
                      <a:pt x="758" y="295"/>
                    </a:cubicBezTo>
                    <a:cubicBezTo>
                      <a:pt x="758" y="302"/>
                      <a:pt x="758" y="302"/>
                      <a:pt x="758" y="302"/>
                    </a:cubicBezTo>
                    <a:cubicBezTo>
                      <a:pt x="761" y="302"/>
                      <a:pt x="761" y="302"/>
                      <a:pt x="761" y="302"/>
                    </a:cubicBezTo>
                    <a:cubicBezTo>
                      <a:pt x="761" y="308"/>
                      <a:pt x="761" y="308"/>
                      <a:pt x="761" y="308"/>
                    </a:cubicBezTo>
                    <a:cubicBezTo>
                      <a:pt x="772" y="308"/>
                      <a:pt x="772" y="308"/>
                      <a:pt x="772" y="308"/>
                    </a:cubicBezTo>
                    <a:cubicBezTo>
                      <a:pt x="772" y="323"/>
                      <a:pt x="772" y="323"/>
                      <a:pt x="772" y="323"/>
                    </a:cubicBezTo>
                    <a:cubicBezTo>
                      <a:pt x="773" y="323"/>
                      <a:pt x="773" y="323"/>
                      <a:pt x="773" y="323"/>
                    </a:cubicBezTo>
                    <a:cubicBezTo>
                      <a:pt x="773" y="313"/>
                      <a:pt x="773" y="313"/>
                      <a:pt x="773" y="313"/>
                    </a:cubicBezTo>
                    <a:cubicBezTo>
                      <a:pt x="778" y="313"/>
                      <a:pt x="778" y="313"/>
                      <a:pt x="778" y="313"/>
                    </a:cubicBezTo>
                    <a:cubicBezTo>
                      <a:pt x="778" y="330"/>
                      <a:pt x="778" y="330"/>
                      <a:pt x="778" y="330"/>
                    </a:cubicBezTo>
                    <a:cubicBezTo>
                      <a:pt x="793" y="330"/>
                      <a:pt x="793" y="330"/>
                      <a:pt x="793" y="330"/>
                    </a:cubicBezTo>
                    <a:cubicBezTo>
                      <a:pt x="793" y="324"/>
                      <a:pt x="793" y="324"/>
                      <a:pt x="793" y="324"/>
                    </a:cubicBezTo>
                    <a:cubicBezTo>
                      <a:pt x="799" y="324"/>
                      <a:pt x="799" y="324"/>
                      <a:pt x="799" y="324"/>
                    </a:cubicBezTo>
                    <a:cubicBezTo>
                      <a:pt x="799" y="332"/>
                      <a:pt x="799" y="332"/>
                      <a:pt x="799" y="332"/>
                    </a:cubicBezTo>
                    <a:cubicBezTo>
                      <a:pt x="801" y="332"/>
                      <a:pt x="801" y="332"/>
                      <a:pt x="801" y="332"/>
                    </a:cubicBezTo>
                    <a:cubicBezTo>
                      <a:pt x="801" y="324"/>
                      <a:pt x="801" y="324"/>
                      <a:pt x="801" y="324"/>
                    </a:cubicBezTo>
                    <a:cubicBezTo>
                      <a:pt x="808" y="324"/>
                      <a:pt x="808" y="324"/>
                      <a:pt x="808" y="324"/>
                    </a:cubicBezTo>
                    <a:cubicBezTo>
                      <a:pt x="808" y="306"/>
                      <a:pt x="808" y="306"/>
                      <a:pt x="808" y="306"/>
                    </a:cubicBezTo>
                    <a:cubicBezTo>
                      <a:pt x="812" y="306"/>
                      <a:pt x="812" y="306"/>
                      <a:pt x="812" y="306"/>
                    </a:cubicBezTo>
                    <a:cubicBezTo>
                      <a:pt x="817" y="286"/>
                      <a:pt x="817" y="286"/>
                      <a:pt x="817" y="286"/>
                    </a:cubicBezTo>
                    <a:cubicBezTo>
                      <a:pt x="822" y="286"/>
                      <a:pt x="822" y="286"/>
                      <a:pt x="822" y="286"/>
                    </a:cubicBezTo>
                    <a:cubicBezTo>
                      <a:pt x="828" y="306"/>
                      <a:pt x="828" y="306"/>
                      <a:pt x="828" y="306"/>
                    </a:cubicBezTo>
                    <a:cubicBezTo>
                      <a:pt x="832" y="306"/>
                      <a:pt x="832" y="306"/>
                      <a:pt x="832" y="306"/>
                    </a:cubicBezTo>
                    <a:cubicBezTo>
                      <a:pt x="832" y="336"/>
                      <a:pt x="832" y="336"/>
                      <a:pt x="832" y="336"/>
                    </a:cubicBezTo>
                    <a:cubicBezTo>
                      <a:pt x="835" y="336"/>
                      <a:pt x="835" y="336"/>
                      <a:pt x="835" y="336"/>
                    </a:cubicBezTo>
                    <a:cubicBezTo>
                      <a:pt x="835" y="357"/>
                      <a:pt x="835" y="357"/>
                      <a:pt x="835" y="357"/>
                    </a:cubicBezTo>
                    <a:cubicBezTo>
                      <a:pt x="837" y="357"/>
                      <a:pt x="837" y="357"/>
                      <a:pt x="837" y="357"/>
                    </a:cubicBezTo>
                    <a:cubicBezTo>
                      <a:pt x="837" y="350"/>
                      <a:pt x="837" y="350"/>
                      <a:pt x="837" y="350"/>
                    </a:cubicBezTo>
                    <a:cubicBezTo>
                      <a:pt x="840" y="355"/>
                      <a:pt x="840" y="355"/>
                      <a:pt x="840" y="355"/>
                    </a:cubicBezTo>
                    <a:cubicBezTo>
                      <a:pt x="843" y="355"/>
                      <a:pt x="843" y="355"/>
                      <a:pt x="843" y="355"/>
                    </a:cubicBezTo>
                    <a:cubicBezTo>
                      <a:pt x="843" y="315"/>
                      <a:pt x="843" y="315"/>
                      <a:pt x="843" y="315"/>
                    </a:cubicBezTo>
                    <a:cubicBezTo>
                      <a:pt x="857" y="315"/>
                      <a:pt x="857" y="315"/>
                      <a:pt x="857" y="315"/>
                    </a:cubicBezTo>
                    <a:cubicBezTo>
                      <a:pt x="863" y="322"/>
                      <a:pt x="863" y="322"/>
                      <a:pt x="863" y="322"/>
                    </a:cubicBezTo>
                    <a:cubicBezTo>
                      <a:pt x="863" y="315"/>
                      <a:pt x="863" y="315"/>
                      <a:pt x="863" y="315"/>
                    </a:cubicBezTo>
                    <a:cubicBezTo>
                      <a:pt x="864" y="315"/>
                      <a:pt x="864" y="315"/>
                      <a:pt x="864" y="315"/>
                    </a:cubicBezTo>
                    <a:cubicBezTo>
                      <a:pt x="864" y="314"/>
                      <a:pt x="864" y="314"/>
                      <a:pt x="864" y="314"/>
                    </a:cubicBezTo>
                    <a:cubicBezTo>
                      <a:pt x="869" y="314"/>
                      <a:pt x="869" y="314"/>
                      <a:pt x="869" y="314"/>
                    </a:cubicBezTo>
                    <a:cubicBezTo>
                      <a:pt x="869" y="303"/>
                      <a:pt x="869" y="303"/>
                      <a:pt x="869" y="303"/>
                    </a:cubicBezTo>
                    <a:cubicBezTo>
                      <a:pt x="872" y="303"/>
                      <a:pt x="872" y="303"/>
                      <a:pt x="872" y="303"/>
                    </a:cubicBezTo>
                    <a:cubicBezTo>
                      <a:pt x="872" y="297"/>
                      <a:pt x="872" y="297"/>
                      <a:pt x="872" y="297"/>
                    </a:cubicBezTo>
                    <a:cubicBezTo>
                      <a:pt x="873" y="297"/>
                      <a:pt x="873" y="297"/>
                      <a:pt x="873" y="297"/>
                    </a:cubicBezTo>
                    <a:cubicBezTo>
                      <a:pt x="873" y="286"/>
                      <a:pt x="873" y="286"/>
                      <a:pt x="873" y="286"/>
                    </a:cubicBezTo>
                    <a:cubicBezTo>
                      <a:pt x="881" y="286"/>
                      <a:pt x="881" y="286"/>
                      <a:pt x="881" y="286"/>
                    </a:cubicBezTo>
                    <a:cubicBezTo>
                      <a:pt x="881" y="272"/>
                      <a:pt x="881" y="272"/>
                      <a:pt x="881" y="272"/>
                    </a:cubicBezTo>
                    <a:cubicBezTo>
                      <a:pt x="885" y="272"/>
                      <a:pt x="885" y="272"/>
                      <a:pt x="885" y="272"/>
                    </a:cubicBezTo>
                    <a:cubicBezTo>
                      <a:pt x="885" y="269"/>
                      <a:pt x="885" y="269"/>
                      <a:pt x="885" y="269"/>
                    </a:cubicBezTo>
                    <a:cubicBezTo>
                      <a:pt x="888" y="269"/>
                      <a:pt x="888" y="269"/>
                      <a:pt x="888" y="269"/>
                    </a:cubicBezTo>
                    <a:cubicBezTo>
                      <a:pt x="888" y="255"/>
                      <a:pt x="888" y="255"/>
                      <a:pt x="888" y="255"/>
                    </a:cubicBezTo>
                    <a:cubicBezTo>
                      <a:pt x="890" y="255"/>
                      <a:pt x="890" y="255"/>
                      <a:pt x="890" y="255"/>
                    </a:cubicBezTo>
                    <a:cubicBezTo>
                      <a:pt x="890" y="251"/>
                      <a:pt x="890" y="251"/>
                      <a:pt x="890" y="251"/>
                    </a:cubicBezTo>
                    <a:cubicBezTo>
                      <a:pt x="893" y="251"/>
                      <a:pt x="893" y="251"/>
                      <a:pt x="893" y="251"/>
                    </a:cubicBezTo>
                    <a:cubicBezTo>
                      <a:pt x="893" y="237"/>
                      <a:pt x="893" y="237"/>
                      <a:pt x="893" y="237"/>
                    </a:cubicBezTo>
                    <a:cubicBezTo>
                      <a:pt x="906" y="237"/>
                      <a:pt x="906" y="237"/>
                      <a:pt x="906" y="237"/>
                    </a:cubicBezTo>
                    <a:cubicBezTo>
                      <a:pt x="906" y="231"/>
                      <a:pt x="906" y="231"/>
                      <a:pt x="906" y="231"/>
                    </a:cubicBezTo>
                    <a:cubicBezTo>
                      <a:pt x="921" y="231"/>
                      <a:pt x="921" y="231"/>
                      <a:pt x="921" y="231"/>
                    </a:cubicBezTo>
                    <a:cubicBezTo>
                      <a:pt x="921" y="227"/>
                      <a:pt x="921" y="227"/>
                      <a:pt x="921" y="227"/>
                    </a:cubicBezTo>
                    <a:cubicBezTo>
                      <a:pt x="930" y="227"/>
                      <a:pt x="930" y="227"/>
                      <a:pt x="930" y="227"/>
                    </a:cubicBezTo>
                    <a:cubicBezTo>
                      <a:pt x="930" y="231"/>
                      <a:pt x="930" y="231"/>
                      <a:pt x="930" y="231"/>
                    </a:cubicBezTo>
                    <a:cubicBezTo>
                      <a:pt x="932" y="231"/>
                      <a:pt x="932" y="231"/>
                      <a:pt x="932" y="231"/>
                    </a:cubicBezTo>
                    <a:cubicBezTo>
                      <a:pt x="932" y="229"/>
                      <a:pt x="932" y="229"/>
                      <a:pt x="932" y="229"/>
                    </a:cubicBezTo>
                    <a:cubicBezTo>
                      <a:pt x="937" y="229"/>
                      <a:pt x="937" y="229"/>
                      <a:pt x="937" y="229"/>
                    </a:cubicBezTo>
                    <a:cubicBezTo>
                      <a:pt x="937" y="231"/>
                      <a:pt x="937" y="231"/>
                      <a:pt x="937" y="231"/>
                    </a:cubicBezTo>
                    <a:cubicBezTo>
                      <a:pt x="940" y="231"/>
                      <a:pt x="940" y="231"/>
                      <a:pt x="940" y="231"/>
                    </a:cubicBezTo>
                    <a:cubicBezTo>
                      <a:pt x="940" y="227"/>
                      <a:pt x="940" y="227"/>
                      <a:pt x="940" y="227"/>
                    </a:cubicBezTo>
                    <a:cubicBezTo>
                      <a:pt x="947" y="227"/>
                      <a:pt x="947" y="227"/>
                      <a:pt x="947" y="227"/>
                    </a:cubicBezTo>
                    <a:cubicBezTo>
                      <a:pt x="947" y="231"/>
                      <a:pt x="947" y="231"/>
                      <a:pt x="947" y="231"/>
                    </a:cubicBezTo>
                    <a:cubicBezTo>
                      <a:pt x="958" y="231"/>
                      <a:pt x="958" y="231"/>
                      <a:pt x="958" y="231"/>
                    </a:cubicBezTo>
                    <a:cubicBezTo>
                      <a:pt x="958" y="238"/>
                      <a:pt x="958" y="238"/>
                      <a:pt x="958" y="238"/>
                    </a:cubicBezTo>
                    <a:cubicBezTo>
                      <a:pt x="965" y="238"/>
                      <a:pt x="965" y="238"/>
                      <a:pt x="965" y="238"/>
                    </a:cubicBezTo>
                    <a:cubicBezTo>
                      <a:pt x="965" y="276"/>
                      <a:pt x="965" y="276"/>
                      <a:pt x="965" y="276"/>
                    </a:cubicBezTo>
                    <a:cubicBezTo>
                      <a:pt x="968" y="276"/>
                      <a:pt x="968" y="276"/>
                      <a:pt x="968" y="276"/>
                    </a:cubicBezTo>
                    <a:cubicBezTo>
                      <a:pt x="968" y="261"/>
                      <a:pt x="968" y="261"/>
                      <a:pt x="968" y="261"/>
                    </a:cubicBezTo>
                    <a:cubicBezTo>
                      <a:pt x="987" y="261"/>
                      <a:pt x="987" y="261"/>
                      <a:pt x="987" y="261"/>
                    </a:cubicBezTo>
                    <a:cubicBezTo>
                      <a:pt x="987" y="276"/>
                      <a:pt x="987" y="276"/>
                      <a:pt x="987" y="276"/>
                    </a:cubicBezTo>
                    <a:cubicBezTo>
                      <a:pt x="989" y="276"/>
                      <a:pt x="989" y="276"/>
                      <a:pt x="989" y="276"/>
                    </a:cubicBezTo>
                    <a:cubicBezTo>
                      <a:pt x="989" y="316"/>
                      <a:pt x="989" y="316"/>
                      <a:pt x="989" y="316"/>
                    </a:cubicBezTo>
                    <a:cubicBezTo>
                      <a:pt x="992" y="315"/>
                      <a:pt x="992" y="315"/>
                      <a:pt x="992" y="315"/>
                    </a:cubicBezTo>
                    <a:cubicBezTo>
                      <a:pt x="993" y="283"/>
                      <a:pt x="993" y="283"/>
                      <a:pt x="993" y="283"/>
                    </a:cubicBezTo>
                    <a:cubicBezTo>
                      <a:pt x="994" y="315"/>
                      <a:pt x="994" y="315"/>
                      <a:pt x="994" y="315"/>
                    </a:cubicBezTo>
                    <a:cubicBezTo>
                      <a:pt x="997" y="316"/>
                      <a:pt x="997" y="316"/>
                      <a:pt x="997" y="316"/>
                    </a:cubicBezTo>
                    <a:cubicBezTo>
                      <a:pt x="1000" y="335"/>
                      <a:pt x="1000" y="335"/>
                      <a:pt x="1000" y="335"/>
                    </a:cubicBezTo>
                    <a:cubicBezTo>
                      <a:pt x="1008" y="340"/>
                      <a:pt x="1008" y="340"/>
                      <a:pt x="1008" y="340"/>
                    </a:cubicBezTo>
                    <a:cubicBezTo>
                      <a:pt x="1008" y="332"/>
                      <a:pt x="1008" y="332"/>
                      <a:pt x="1008" y="332"/>
                    </a:cubicBezTo>
                    <a:cubicBezTo>
                      <a:pt x="1011" y="332"/>
                      <a:pt x="1011" y="332"/>
                      <a:pt x="1011" y="332"/>
                    </a:cubicBezTo>
                    <a:cubicBezTo>
                      <a:pt x="1011" y="327"/>
                      <a:pt x="1011" y="327"/>
                      <a:pt x="1011" y="327"/>
                    </a:cubicBezTo>
                    <a:cubicBezTo>
                      <a:pt x="1035" y="327"/>
                      <a:pt x="1035" y="327"/>
                      <a:pt x="1035" y="327"/>
                    </a:cubicBezTo>
                    <a:cubicBezTo>
                      <a:pt x="1035" y="329"/>
                      <a:pt x="1035" y="329"/>
                      <a:pt x="1035" y="329"/>
                    </a:cubicBezTo>
                    <a:cubicBezTo>
                      <a:pt x="1038" y="329"/>
                      <a:pt x="1038" y="329"/>
                      <a:pt x="1038" y="329"/>
                    </a:cubicBezTo>
                    <a:cubicBezTo>
                      <a:pt x="1038" y="323"/>
                      <a:pt x="1038" y="323"/>
                      <a:pt x="1038" y="323"/>
                    </a:cubicBezTo>
                    <a:cubicBezTo>
                      <a:pt x="1042" y="323"/>
                      <a:pt x="1042" y="323"/>
                      <a:pt x="1042" y="323"/>
                    </a:cubicBezTo>
                    <a:cubicBezTo>
                      <a:pt x="1042" y="330"/>
                      <a:pt x="1042" y="330"/>
                      <a:pt x="1042" y="330"/>
                    </a:cubicBezTo>
                    <a:cubicBezTo>
                      <a:pt x="1044" y="330"/>
                      <a:pt x="1044" y="330"/>
                      <a:pt x="1044" y="330"/>
                    </a:cubicBezTo>
                    <a:cubicBezTo>
                      <a:pt x="1044" y="322"/>
                      <a:pt x="1044" y="322"/>
                      <a:pt x="1044" y="322"/>
                    </a:cubicBezTo>
                    <a:cubicBezTo>
                      <a:pt x="1049" y="322"/>
                      <a:pt x="1049" y="322"/>
                      <a:pt x="1049" y="322"/>
                    </a:cubicBezTo>
                    <a:cubicBezTo>
                      <a:pt x="1049" y="318"/>
                      <a:pt x="1049" y="318"/>
                      <a:pt x="1049" y="318"/>
                    </a:cubicBezTo>
                    <a:cubicBezTo>
                      <a:pt x="1058" y="318"/>
                      <a:pt x="1058" y="318"/>
                      <a:pt x="1058" y="318"/>
                    </a:cubicBezTo>
                    <a:cubicBezTo>
                      <a:pt x="1058" y="308"/>
                      <a:pt x="1058" y="308"/>
                      <a:pt x="1058" y="308"/>
                    </a:cubicBezTo>
                    <a:cubicBezTo>
                      <a:pt x="1061" y="307"/>
                      <a:pt x="1061" y="307"/>
                      <a:pt x="1061" y="307"/>
                    </a:cubicBezTo>
                    <a:cubicBezTo>
                      <a:pt x="1061" y="305"/>
                      <a:pt x="1061" y="305"/>
                      <a:pt x="1061" y="305"/>
                    </a:cubicBezTo>
                    <a:cubicBezTo>
                      <a:pt x="1069" y="305"/>
                      <a:pt x="1069" y="305"/>
                      <a:pt x="1069" y="305"/>
                    </a:cubicBezTo>
                    <a:cubicBezTo>
                      <a:pt x="1069" y="299"/>
                      <a:pt x="1069" y="299"/>
                      <a:pt x="1069" y="299"/>
                    </a:cubicBezTo>
                    <a:cubicBezTo>
                      <a:pt x="1073" y="299"/>
                      <a:pt x="1073" y="299"/>
                      <a:pt x="1073" y="299"/>
                    </a:cubicBezTo>
                    <a:cubicBezTo>
                      <a:pt x="1073" y="281"/>
                      <a:pt x="1073" y="281"/>
                      <a:pt x="1073" y="281"/>
                    </a:cubicBezTo>
                    <a:cubicBezTo>
                      <a:pt x="1080" y="281"/>
                      <a:pt x="1080" y="281"/>
                      <a:pt x="1080" y="281"/>
                    </a:cubicBezTo>
                    <a:cubicBezTo>
                      <a:pt x="1080" y="279"/>
                      <a:pt x="1080" y="279"/>
                      <a:pt x="1080" y="279"/>
                    </a:cubicBezTo>
                    <a:cubicBezTo>
                      <a:pt x="1084" y="279"/>
                      <a:pt x="1084" y="279"/>
                      <a:pt x="1084" y="279"/>
                    </a:cubicBezTo>
                    <a:cubicBezTo>
                      <a:pt x="1084" y="257"/>
                      <a:pt x="1084" y="257"/>
                      <a:pt x="1084" y="257"/>
                    </a:cubicBezTo>
                    <a:cubicBezTo>
                      <a:pt x="1093" y="257"/>
                      <a:pt x="1093" y="257"/>
                      <a:pt x="1093" y="257"/>
                    </a:cubicBezTo>
                    <a:cubicBezTo>
                      <a:pt x="1093" y="248"/>
                      <a:pt x="1093" y="248"/>
                      <a:pt x="1093" y="248"/>
                    </a:cubicBezTo>
                    <a:cubicBezTo>
                      <a:pt x="1110" y="248"/>
                      <a:pt x="1110" y="248"/>
                      <a:pt x="1110" y="248"/>
                    </a:cubicBezTo>
                    <a:cubicBezTo>
                      <a:pt x="1110" y="258"/>
                      <a:pt x="1110" y="258"/>
                      <a:pt x="1110" y="258"/>
                    </a:cubicBezTo>
                    <a:cubicBezTo>
                      <a:pt x="1123" y="258"/>
                      <a:pt x="1123" y="258"/>
                      <a:pt x="1123" y="258"/>
                    </a:cubicBezTo>
                    <a:cubicBezTo>
                      <a:pt x="1123" y="280"/>
                      <a:pt x="1123" y="280"/>
                      <a:pt x="1123" y="280"/>
                    </a:cubicBezTo>
                    <a:cubicBezTo>
                      <a:pt x="1129" y="280"/>
                      <a:pt x="1129" y="280"/>
                      <a:pt x="1129" y="280"/>
                    </a:cubicBezTo>
                    <a:cubicBezTo>
                      <a:pt x="1129" y="329"/>
                      <a:pt x="1129" y="329"/>
                      <a:pt x="1129" y="329"/>
                    </a:cubicBezTo>
                    <a:cubicBezTo>
                      <a:pt x="1132" y="329"/>
                      <a:pt x="1132" y="329"/>
                      <a:pt x="1132" y="329"/>
                    </a:cubicBezTo>
                    <a:cubicBezTo>
                      <a:pt x="1136" y="316"/>
                      <a:pt x="1136" y="316"/>
                      <a:pt x="1136" y="316"/>
                    </a:cubicBezTo>
                    <a:cubicBezTo>
                      <a:pt x="1139" y="322"/>
                      <a:pt x="1139" y="322"/>
                      <a:pt x="1139" y="322"/>
                    </a:cubicBezTo>
                    <a:cubicBezTo>
                      <a:pt x="1138" y="322"/>
                      <a:pt x="1138" y="322"/>
                      <a:pt x="1138" y="322"/>
                    </a:cubicBezTo>
                    <a:cubicBezTo>
                      <a:pt x="1138" y="329"/>
                      <a:pt x="1138" y="329"/>
                      <a:pt x="1138" y="329"/>
                    </a:cubicBezTo>
                    <a:cubicBezTo>
                      <a:pt x="1142" y="329"/>
                      <a:pt x="1142" y="329"/>
                      <a:pt x="1142" y="329"/>
                    </a:cubicBezTo>
                    <a:cubicBezTo>
                      <a:pt x="1142" y="344"/>
                      <a:pt x="1142" y="344"/>
                      <a:pt x="1142" y="344"/>
                    </a:cubicBezTo>
                    <a:cubicBezTo>
                      <a:pt x="1146" y="344"/>
                      <a:pt x="1146" y="344"/>
                      <a:pt x="1146" y="344"/>
                    </a:cubicBezTo>
                    <a:cubicBezTo>
                      <a:pt x="1146" y="355"/>
                      <a:pt x="1146" y="355"/>
                      <a:pt x="1146" y="355"/>
                    </a:cubicBezTo>
                    <a:cubicBezTo>
                      <a:pt x="1153" y="355"/>
                      <a:pt x="1153" y="355"/>
                      <a:pt x="1153" y="355"/>
                    </a:cubicBezTo>
                    <a:cubicBezTo>
                      <a:pt x="1153" y="351"/>
                      <a:pt x="1153" y="351"/>
                      <a:pt x="1153" y="351"/>
                    </a:cubicBezTo>
                    <a:cubicBezTo>
                      <a:pt x="1161" y="351"/>
                      <a:pt x="1161" y="351"/>
                      <a:pt x="1161" y="351"/>
                    </a:cubicBezTo>
                    <a:cubicBezTo>
                      <a:pt x="1161" y="340"/>
                      <a:pt x="1161" y="340"/>
                      <a:pt x="1161" y="340"/>
                    </a:cubicBezTo>
                    <a:cubicBezTo>
                      <a:pt x="1180" y="340"/>
                      <a:pt x="1180" y="340"/>
                      <a:pt x="1180" y="340"/>
                    </a:cubicBezTo>
                    <a:cubicBezTo>
                      <a:pt x="1180" y="343"/>
                      <a:pt x="1180" y="343"/>
                      <a:pt x="1180" y="343"/>
                    </a:cubicBezTo>
                    <a:cubicBezTo>
                      <a:pt x="1182" y="343"/>
                      <a:pt x="1182" y="343"/>
                      <a:pt x="1182" y="343"/>
                    </a:cubicBezTo>
                    <a:cubicBezTo>
                      <a:pt x="1182" y="344"/>
                      <a:pt x="1182" y="344"/>
                      <a:pt x="1182" y="344"/>
                    </a:cubicBezTo>
                    <a:cubicBezTo>
                      <a:pt x="1183" y="344"/>
                      <a:pt x="1183" y="344"/>
                      <a:pt x="1183" y="344"/>
                    </a:cubicBezTo>
                    <a:cubicBezTo>
                      <a:pt x="1183" y="340"/>
                      <a:pt x="1183" y="340"/>
                      <a:pt x="1183" y="340"/>
                    </a:cubicBezTo>
                    <a:cubicBezTo>
                      <a:pt x="1187" y="340"/>
                      <a:pt x="1187" y="340"/>
                      <a:pt x="1187" y="340"/>
                    </a:cubicBezTo>
                    <a:cubicBezTo>
                      <a:pt x="1187" y="348"/>
                      <a:pt x="1187" y="348"/>
                      <a:pt x="1187" y="348"/>
                    </a:cubicBezTo>
                    <a:cubicBezTo>
                      <a:pt x="1190" y="348"/>
                      <a:pt x="1190" y="348"/>
                      <a:pt x="1190" y="348"/>
                    </a:cubicBezTo>
                    <a:cubicBezTo>
                      <a:pt x="1190" y="344"/>
                      <a:pt x="1190" y="344"/>
                      <a:pt x="1190" y="344"/>
                    </a:cubicBezTo>
                    <a:cubicBezTo>
                      <a:pt x="1194" y="344"/>
                      <a:pt x="1194" y="344"/>
                      <a:pt x="1194" y="344"/>
                    </a:cubicBezTo>
                    <a:cubicBezTo>
                      <a:pt x="1194" y="333"/>
                      <a:pt x="1194" y="333"/>
                      <a:pt x="1194" y="333"/>
                    </a:cubicBezTo>
                    <a:cubicBezTo>
                      <a:pt x="1209" y="333"/>
                      <a:pt x="1209" y="333"/>
                      <a:pt x="1209" y="333"/>
                    </a:cubicBezTo>
                    <a:cubicBezTo>
                      <a:pt x="1209" y="336"/>
                      <a:pt x="1209" y="336"/>
                      <a:pt x="1209" y="336"/>
                    </a:cubicBezTo>
                    <a:cubicBezTo>
                      <a:pt x="1212" y="336"/>
                      <a:pt x="1212" y="336"/>
                      <a:pt x="1212" y="336"/>
                    </a:cubicBezTo>
                    <a:cubicBezTo>
                      <a:pt x="1212" y="330"/>
                      <a:pt x="1212" y="330"/>
                      <a:pt x="1212" y="330"/>
                    </a:cubicBezTo>
                    <a:cubicBezTo>
                      <a:pt x="1220" y="330"/>
                      <a:pt x="1220" y="330"/>
                      <a:pt x="1220" y="330"/>
                    </a:cubicBezTo>
                    <a:cubicBezTo>
                      <a:pt x="1220" y="318"/>
                      <a:pt x="1220" y="318"/>
                      <a:pt x="1220" y="318"/>
                    </a:cubicBezTo>
                    <a:cubicBezTo>
                      <a:pt x="1227" y="318"/>
                      <a:pt x="1227" y="318"/>
                      <a:pt x="1227" y="318"/>
                    </a:cubicBezTo>
                    <a:cubicBezTo>
                      <a:pt x="1227" y="322"/>
                      <a:pt x="1227" y="322"/>
                      <a:pt x="1227" y="322"/>
                    </a:cubicBezTo>
                    <a:cubicBezTo>
                      <a:pt x="1231" y="322"/>
                      <a:pt x="1231" y="322"/>
                      <a:pt x="1231" y="322"/>
                    </a:cubicBezTo>
                    <a:cubicBezTo>
                      <a:pt x="1231" y="311"/>
                      <a:pt x="1231" y="311"/>
                      <a:pt x="1231" y="311"/>
                    </a:cubicBezTo>
                    <a:cubicBezTo>
                      <a:pt x="1238" y="311"/>
                      <a:pt x="1238" y="311"/>
                      <a:pt x="1238" y="311"/>
                    </a:cubicBezTo>
                    <a:cubicBezTo>
                      <a:pt x="1238" y="318"/>
                      <a:pt x="1238" y="318"/>
                      <a:pt x="1238" y="318"/>
                    </a:cubicBezTo>
                    <a:cubicBezTo>
                      <a:pt x="1249" y="318"/>
                      <a:pt x="1249" y="318"/>
                      <a:pt x="1249" y="318"/>
                    </a:cubicBezTo>
                    <a:cubicBezTo>
                      <a:pt x="1249" y="314"/>
                      <a:pt x="1249" y="314"/>
                      <a:pt x="1249" y="314"/>
                    </a:cubicBezTo>
                    <a:cubicBezTo>
                      <a:pt x="1257" y="314"/>
                      <a:pt x="1257" y="314"/>
                      <a:pt x="1257" y="314"/>
                    </a:cubicBezTo>
                    <a:cubicBezTo>
                      <a:pt x="1257" y="318"/>
                      <a:pt x="1257" y="318"/>
                      <a:pt x="1257" y="318"/>
                    </a:cubicBezTo>
                    <a:cubicBezTo>
                      <a:pt x="1260" y="318"/>
                      <a:pt x="1260" y="318"/>
                      <a:pt x="1260" y="318"/>
                    </a:cubicBezTo>
                    <a:cubicBezTo>
                      <a:pt x="1260" y="325"/>
                      <a:pt x="1260" y="325"/>
                      <a:pt x="1260" y="325"/>
                    </a:cubicBezTo>
                    <a:cubicBezTo>
                      <a:pt x="1264" y="325"/>
                      <a:pt x="1264" y="325"/>
                      <a:pt x="1264" y="325"/>
                    </a:cubicBezTo>
                    <a:cubicBezTo>
                      <a:pt x="1264" y="330"/>
                      <a:pt x="1264" y="330"/>
                      <a:pt x="1264" y="330"/>
                    </a:cubicBezTo>
                    <a:cubicBezTo>
                      <a:pt x="1286" y="330"/>
                      <a:pt x="1286" y="330"/>
                      <a:pt x="1286" y="330"/>
                    </a:cubicBezTo>
                    <a:cubicBezTo>
                      <a:pt x="1286" y="344"/>
                      <a:pt x="1286" y="344"/>
                      <a:pt x="1286" y="344"/>
                    </a:cubicBezTo>
                    <a:cubicBezTo>
                      <a:pt x="1294" y="344"/>
                      <a:pt x="1294" y="344"/>
                      <a:pt x="1294" y="344"/>
                    </a:cubicBezTo>
                    <a:cubicBezTo>
                      <a:pt x="1294" y="340"/>
                      <a:pt x="1294" y="340"/>
                      <a:pt x="1294" y="340"/>
                    </a:cubicBezTo>
                    <a:cubicBezTo>
                      <a:pt x="1316" y="340"/>
                      <a:pt x="1316" y="340"/>
                      <a:pt x="1316" y="340"/>
                    </a:cubicBezTo>
                    <a:cubicBezTo>
                      <a:pt x="1316" y="335"/>
                      <a:pt x="1316" y="335"/>
                      <a:pt x="1316" y="335"/>
                    </a:cubicBezTo>
                    <a:cubicBezTo>
                      <a:pt x="1320" y="333"/>
                      <a:pt x="1320" y="333"/>
                      <a:pt x="1320" y="333"/>
                    </a:cubicBezTo>
                    <a:cubicBezTo>
                      <a:pt x="1320" y="318"/>
                      <a:pt x="1320" y="318"/>
                      <a:pt x="1320" y="318"/>
                    </a:cubicBezTo>
                    <a:cubicBezTo>
                      <a:pt x="1327" y="318"/>
                      <a:pt x="1327" y="318"/>
                      <a:pt x="1327" y="318"/>
                    </a:cubicBezTo>
                    <a:cubicBezTo>
                      <a:pt x="1330" y="327"/>
                      <a:pt x="1330" y="327"/>
                      <a:pt x="1330" y="327"/>
                    </a:cubicBezTo>
                    <a:cubicBezTo>
                      <a:pt x="1331" y="324"/>
                      <a:pt x="1331" y="324"/>
                      <a:pt x="1331" y="324"/>
                    </a:cubicBezTo>
                    <a:cubicBezTo>
                      <a:pt x="1337" y="323"/>
                      <a:pt x="1337" y="323"/>
                      <a:pt x="1337" y="323"/>
                    </a:cubicBezTo>
                    <a:cubicBezTo>
                      <a:pt x="1336" y="282"/>
                      <a:pt x="1336" y="282"/>
                      <a:pt x="1336" y="282"/>
                    </a:cubicBezTo>
                    <a:cubicBezTo>
                      <a:pt x="1342" y="283"/>
                      <a:pt x="1342" y="283"/>
                      <a:pt x="1342" y="283"/>
                    </a:cubicBezTo>
                    <a:cubicBezTo>
                      <a:pt x="1342" y="218"/>
                      <a:pt x="1342" y="218"/>
                      <a:pt x="1342" y="218"/>
                    </a:cubicBezTo>
                    <a:cubicBezTo>
                      <a:pt x="1351" y="218"/>
                      <a:pt x="1351" y="218"/>
                      <a:pt x="1351" y="218"/>
                    </a:cubicBezTo>
                    <a:cubicBezTo>
                      <a:pt x="1351" y="165"/>
                      <a:pt x="1351" y="165"/>
                      <a:pt x="1351" y="165"/>
                    </a:cubicBezTo>
                    <a:cubicBezTo>
                      <a:pt x="1353" y="162"/>
                      <a:pt x="1353" y="162"/>
                      <a:pt x="1353" y="162"/>
                    </a:cubicBezTo>
                    <a:cubicBezTo>
                      <a:pt x="1353" y="151"/>
                      <a:pt x="1353" y="151"/>
                      <a:pt x="1353" y="151"/>
                    </a:cubicBezTo>
                    <a:cubicBezTo>
                      <a:pt x="1361" y="151"/>
                      <a:pt x="1361" y="151"/>
                      <a:pt x="1361" y="151"/>
                    </a:cubicBezTo>
                    <a:cubicBezTo>
                      <a:pt x="1380" y="114"/>
                      <a:pt x="1380" y="114"/>
                      <a:pt x="1380" y="114"/>
                    </a:cubicBezTo>
                    <a:cubicBezTo>
                      <a:pt x="1381" y="0"/>
                      <a:pt x="1381" y="0"/>
                      <a:pt x="1381" y="0"/>
                    </a:cubicBezTo>
                    <a:cubicBezTo>
                      <a:pt x="1383" y="114"/>
                      <a:pt x="1383" y="114"/>
                      <a:pt x="1383" y="114"/>
                    </a:cubicBezTo>
                    <a:cubicBezTo>
                      <a:pt x="1401" y="152"/>
                      <a:pt x="1401" y="152"/>
                      <a:pt x="1401" y="152"/>
                    </a:cubicBezTo>
                    <a:cubicBezTo>
                      <a:pt x="1409" y="152"/>
                      <a:pt x="1409" y="152"/>
                      <a:pt x="1409" y="152"/>
                    </a:cubicBezTo>
                    <a:cubicBezTo>
                      <a:pt x="1409" y="164"/>
                      <a:pt x="1409" y="164"/>
                      <a:pt x="1409" y="164"/>
                    </a:cubicBezTo>
                    <a:cubicBezTo>
                      <a:pt x="1411" y="165"/>
                      <a:pt x="1411" y="165"/>
                      <a:pt x="1411" y="165"/>
                    </a:cubicBezTo>
                    <a:cubicBezTo>
                      <a:pt x="1411" y="218"/>
                      <a:pt x="1411" y="218"/>
                      <a:pt x="1411" y="218"/>
                    </a:cubicBezTo>
                    <a:cubicBezTo>
                      <a:pt x="1418" y="218"/>
                      <a:pt x="1418" y="218"/>
                      <a:pt x="1418" y="218"/>
                    </a:cubicBezTo>
                    <a:cubicBezTo>
                      <a:pt x="1418" y="281"/>
                      <a:pt x="1418" y="281"/>
                      <a:pt x="1418" y="281"/>
                    </a:cubicBezTo>
                    <a:cubicBezTo>
                      <a:pt x="1426" y="281"/>
                      <a:pt x="1426" y="281"/>
                      <a:pt x="1426" y="281"/>
                    </a:cubicBezTo>
                    <a:cubicBezTo>
                      <a:pt x="1426" y="338"/>
                      <a:pt x="1426" y="338"/>
                      <a:pt x="1426" y="338"/>
                    </a:cubicBezTo>
                    <a:cubicBezTo>
                      <a:pt x="1439" y="337"/>
                      <a:pt x="1439" y="337"/>
                      <a:pt x="1439" y="337"/>
                    </a:cubicBezTo>
                    <a:cubicBezTo>
                      <a:pt x="1441" y="332"/>
                      <a:pt x="1441" y="332"/>
                      <a:pt x="1441" y="332"/>
                    </a:cubicBezTo>
                    <a:cubicBezTo>
                      <a:pt x="1448" y="331"/>
                      <a:pt x="1448" y="331"/>
                      <a:pt x="1448" y="331"/>
                    </a:cubicBezTo>
                    <a:cubicBezTo>
                      <a:pt x="1450" y="335"/>
                      <a:pt x="1450" y="335"/>
                      <a:pt x="1450" y="335"/>
                    </a:cubicBezTo>
                    <a:cubicBezTo>
                      <a:pt x="1460" y="335"/>
                      <a:pt x="1460" y="335"/>
                      <a:pt x="1460" y="335"/>
                    </a:cubicBezTo>
                    <a:cubicBezTo>
                      <a:pt x="1460" y="410"/>
                      <a:pt x="1460" y="410"/>
                      <a:pt x="1460" y="410"/>
                    </a:cubicBezTo>
                    <a:cubicBezTo>
                      <a:pt x="0" y="410"/>
                      <a:pt x="0" y="410"/>
                      <a:pt x="0" y="4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800"/>
              </a:p>
            </p:txBody>
          </p:sp>
          <p:sp>
            <p:nvSpPr>
              <p:cNvPr id="4" name="Freeform 8">
                <a:extLst>
                  <a:ext uri="{FF2B5EF4-FFF2-40B4-BE49-F238E27FC236}">
                    <a16:creationId xmlns:a16="http://schemas.microsoft.com/office/drawing/2014/main" id="{6A4D0DD9-923F-4AD1-B600-1A8244004C43}"/>
                  </a:ext>
                </a:extLst>
              </p:cNvPr>
              <p:cNvSpPr>
                <a:spLocks/>
              </p:cNvSpPr>
              <p:nvPr/>
            </p:nvSpPr>
            <p:spPr bwMode="auto">
              <a:xfrm>
                <a:off x="3131840" y="6178968"/>
                <a:ext cx="3252129" cy="423086"/>
              </a:xfrm>
              <a:custGeom>
                <a:avLst/>
                <a:gdLst>
                  <a:gd name="T0" fmla="*/ 1427 w 1459"/>
                  <a:gd name="T1" fmla="*/ 135 h 182"/>
                  <a:gd name="T2" fmla="*/ 1413 w 1459"/>
                  <a:gd name="T3" fmla="*/ 139 h 182"/>
                  <a:gd name="T4" fmla="*/ 1361 w 1459"/>
                  <a:gd name="T5" fmla="*/ 135 h 182"/>
                  <a:gd name="T6" fmla="*/ 1268 w 1459"/>
                  <a:gd name="T7" fmla="*/ 144 h 182"/>
                  <a:gd name="T8" fmla="*/ 1257 w 1459"/>
                  <a:gd name="T9" fmla="*/ 131 h 182"/>
                  <a:gd name="T10" fmla="*/ 1255 w 1459"/>
                  <a:gd name="T11" fmla="*/ 97 h 182"/>
                  <a:gd name="T12" fmla="*/ 1238 w 1459"/>
                  <a:gd name="T13" fmla="*/ 59 h 182"/>
                  <a:gd name="T14" fmla="*/ 1231 w 1459"/>
                  <a:gd name="T15" fmla="*/ 36 h 182"/>
                  <a:gd name="T16" fmla="*/ 1227 w 1459"/>
                  <a:gd name="T17" fmla="*/ 32 h 182"/>
                  <a:gd name="T18" fmla="*/ 1221 w 1459"/>
                  <a:gd name="T19" fmla="*/ 46 h 182"/>
                  <a:gd name="T20" fmla="*/ 1202 w 1459"/>
                  <a:gd name="T21" fmla="*/ 92 h 182"/>
                  <a:gd name="T22" fmla="*/ 1196 w 1459"/>
                  <a:gd name="T23" fmla="*/ 105 h 182"/>
                  <a:gd name="T24" fmla="*/ 1199 w 1459"/>
                  <a:gd name="T25" fmla="*/ 141 h 182"/>
                  <a:gd name="T26" fmla="*/ 1148 w 1459"/>
                  <a:gd name="T27" fmla="*/ 75 h 182"/>
                  <a:gd name="T28" fmla="*/ 1124 w 1459"/>
                  <a:gd name="T29" fmla="*/ 142 h 182"/>
                  <a:gd name="T30" fmla="*/ 1006 w 1459"/>
                  <a:gd name="T31" fmla="*/ 85 h 182"/>
                  <a:gd name="T32" fmla="*/ 943 w 1459"/>
                  <a:gd name="T33" fmla="*/ 130 h 182"/>
                  <a:gd name="T34" fmla="*/ 843 w 1459"/>
                  <a:gd name="T35" fmla="*/ 136 h 182"/>
                  <a:gd name="T36" fmla="*/ 825 w 1459"/>
                  <a:gd name="T37" fmla="*/ 92 h 182"/>
                  <a:gd name="T38" fmla="*/ 770 w 1459"/>
                  <a:gd name="T39" fmla="*/ 91 h 182"/>
                  <a:gd name="T40" fmla="*/ 748 w 1459"/>
                  <a:gd name="T41" fmla="*/ 141 h 182"/>
                  <a:gd name="T42" fmla="*/ 714 w 1459"/>
                  <a:gd name="T43" fmla="*/ 73 h 182"/>
                  <a:gd name="T44" fmla="*/ 684 w 1459"/>
                  <a:gd name="T45" fmla="*/ 8 h 182"/>
                  <a:gd name="T46" fmla="*/ 629 w 1459"/>
                  <a:gd name="T47" fmla="*/ 23 h 182"/>
                  <a:gd name="T48" fmla="*/ 571 w 1459"/>
                  <a:gd name="T49" fmla="*/ 47 h 182"/>
                  <a:gd name="T50" fmla="*/ 546 w 1459"/>
                  <a:gd name="T51" fmla="*/ 45 h 182"/>
                  <a:gd name="T52" fmla="*/ 520 w 1459"/>
                  <a:gd name="T53" fmla="*/ 57 h 182"/>
                  <a:gd name="T54" fmla="*/ 506 w 1459"/>
                  <a:gd name="T55" fmla="*/ 36 h 182"/>
                  <a:gd name="T56" fmla="*/ 485 w 1459"/>
                  <a:gd name="T57" fmla="*/ 57 h 182"/>
                  <a:gd name="T58" fmla="*/ 476 w 1459"/>
                  <a:gd name="T59" fmla="*/ 131 h 182"/>
                  <a:gd name="T60" fmla="*/ 459 w 1459"/>
                  <a:gd name="T61" fmla="*/ 146 h 182"/>
                  <a:gd name="T62" fmla="*/ 440 w 1459"/>
                  <a:gd name="T63" fmla="*/ 157 h 182"/>
                  <a:gd name="T64" fmla="*/ 435 w 1459"/>
                  <a:gd name="T65" fmla="*/ 122 h 182"/>
                  <a:gd name="T66" fmla="*/ 401 w 1459"/>
                  <a:gd name="T67" fmla="*/ 120 h 182"/>
                  <a:gd name="T68" fmla="*/ 394 w 1459"/>
                  <a:gd name="T69" fmla="*/ 98 h 182"/>
                  <a:gd name="T70" fmla="*/ 379 w 1459"/>
                  <a:gd name="T71" fmla="*/ 82 h 182"/>
                  <a:gd name="T72" fmla="*/ 354 w 1459"/>
                  <a:gd name="T73" fmla="*/ 86 h 182"/>
                  <a:gd name="T74" fmla="*/ 342 w 1459"/>
                  <a:gd name="T75" fmla="*/ 97 h 182"/>
                  <a:gd name="T76" fmla="*/ 318 w 1459"/>
                  <a:gd name="T77" fmla="*/ 155 h 182"/>
                  <a:gd name="T78" fmla="*/ 294 w 1459"/>
                  <a:gd name="T79" fmla="*/ 172 h 182"/>
                  <a:gd name="T80" fmla="*/ 269 w 1459"/>
                  <a:gd name="T81" fmla="*/ 148 h 182"/>
                  <a:gd name="T82" fmla="*/ 258 w 1459"/>
                  <a:gd name="T83" fmla="*/ 140 h 182"/>
                  <a:gd name="T84" fmla="*/ 247 w 1459"/>
                  <a:gd name="T85" fmla="*/ 118 h 182"/>
                  <a:gd name="T86" fmla="*/ 247 w 1459"/>
                  <a:gd name="T87" fmla="*/ 107 h 182"/>
                  <a:gd name="T88" fmla="*/ 251 w 1459"/>
                  <a:gd name="T89" fmla="*/ 92 h 182"/>
                  <a:gd name="T90" fmla="*/ 251 w 1459"/>
                  <a:gd name="T91" fmla="*/ 81 h 182"/>
                  <a:gd name="T92" fmla="*/ 247 w 1459"/>
                  <a:gd name="T93" fmla="*/ 66 h 182"/>
                  <a:gd name="T94" fmla="*/ 247 w 1459"/>
                  <a:gd name="T95" fmla="*/ 55 h 182"/>
                  <a:gd name="T96" fmla="*/ 251 w 1459"/>
                  <a:gd name="T97" fmla="*/ 23 h 182"/>
                  <a:gd name="T98" fmla="*/ 182 w 1459"/>
                  <a:gd name="T99" fmla="*/ 40 h 182"/>
                  <a:gd name="T100" fmla="*/ 178 w 1459"/>
                  <a:gd name="T101" fmla="*/ 55 h 182"/>
                  <a:gd name="T102" fmla="*/ 178 w 1459"/>
                  <a:gd name="T103" fmla="*/ 66 h 182"/>
                  <a:gd name="T104" fmla="*/ 182 w 1459"/>
                  <a:gd name="T105" fmla="*/ 81 h 182"/>
                  <a:gd name="T106" fmla="*/ 182 w 1459"/>
                  <a:gd name="T107" fmla="*/ 92 h 182"/>
                  <a:gd name="T108" fmla="*/ 178 w 1459"/>
                  <a:gd name="T109" fmla="*/ 107 h 182"/>
                  <a:gd name="T110" fmla="*/ 178 w 1459"/>
                  <a:gd name="T111" fmla="*/ 118 h 182"/>
                  <a:gd name="T112" fmla="*/ 173 w 1459"/>
                  <a:gd name="T113" fmla="*/ 114 h 182"/>
                  <a:gd name="T114" fmla="*/ 112 w 1459"/>
                  <a:gd name="T115" fmla="*/ 110 h 182"/>
                  <a:gd name="T116" fmla="*/ 89 w 1459"/>
                  <a:gd name="T117" fmla="*/ 128 h 182"/>
                  <a:gd name="T118" fmla="*/ 26 w 1459"/>
                  <a:gd name="T119" fmla="*/ 128 h 182"/>
                  <a:gd name="T120" fmla="*/ 14 w 1459"/>
                  <a:gd name="T121" fmla="*/ 92 h 182"/>
                  <a:gd name="T122" fmla="*/ 0 w 1459"/>
                  <a:gd name="T123" fmla="*/ 140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459" h="182">
                    <a:moveTo>
                      <a:pt x="1459" y="182"/>
                    </a:moveTo>
                    <a:cubicBezTo>
                      <a:pt x="1459" y="138"/>
                      <a:pt x="1459" y="138"/>
                      <a:pt x="1459" y="138"/>
                    </a:cubicBezTo>
                    <a:cubicBezTo>
                      <a:pt x="1457" y="138"/>
                      <a:pt x="1455" y="138"/>
                      <a:pt x="1453" y="138"/>
                    </a:cubicBezTo>
                    <a:cubicBezTo>
                      <a:pt x="1453" y="136"/>
                      <a:pt x="1453" y="133"/>
                      <a:pt x="1453" y="131"/>
                    </a:cubicBezTo>
                    <a:cubicBezTo>
                      <a:pt x="1448" y="131"/>
                      <a:pt x="1443" y="131"/>
                      <a:pt x="1438" y="131"/>
                    </a:cubicBezTo>
                    <a:cubicBezTo>
                      <a:pt x="1437" y="132"/>
                      <a:pt x="1436" y="134"/>
                      <a:pt x="1435" y="135"/>
                    </a:cubicBezTo>
                    <a:cubicBezTo>
                      <a:pt x="1432" y="135"/>
                      <a:pt x="1429" y="135"/>
                      <a:pt x="1427" y="135"/>
                    </a:cubicBezTo>
                    <a:cubicBezTo>
                      <a:pt x="1427" y="134"/>
                      <a:pt x="1427" y="132"/>
                      <a:pt x="1427" y="131"/>
                    </a:cubicBezTo>
                    <a:cubicBezTo>
                      <a:pt x="1425" y="131"/>
                      <a:pt x="1423" y="131"/>
                      <a:pt x="1420" y="131"/>
                    </a:cubicBezTo>
                    <a:cubicBezTo>
                      <a:pt x="1420" y="132"/>
                      <a:pt x="1420" y="134"/>
                      <a:pt x="1420" y="135"/>
                    </a:cubicBezTo>
                    <a:cubicBezTo>
                      <a:pt x="1419" y="135"/>
                      <a:pt x="1417" y="135"/>
                      <a:pt x="1416" y="135"/>
                    </a:cubicBezTo>
                    <a:cubicBezTo>
                      <a:pt x="1416" y="138"/>
                      <a:pt x="1416" y="141"/>
                      <a:pt x="1416" y="144"/>
                    </a:cubicBezTo>
                    <a:cubicBezTo>
                      <a:pt x="1415" y="144"/>
                      <a:pt x="1414" y="144"/>
                      <a:pt x="1413" y="144"/>
                    </a:cubicBezTo>
                    <a:cubicBezTo>
                      <a:pt x="1413" y="142"/>
                      <a:pt x="1413" y="141"/>
                      <a:pt x="1413" y="139"/>
                    </a:cubicBezTo>
                    <a:cubicBezTo>
                      <a:pt x="1412" y="139"/>
                      <a:pt x="1411" y="139"/>
                      <a:pt x="1410" y="139"/>
                    </a:cubicBezTo>
                    <a:cubicBezTo>
                      <a:pt x="1408" y="138"/>
                      <a:pt x="1406" y="136"/>
                      <a:pt x="1405" y="135"/>
                    </a:cubicBezTo>
                    <a:cubicBezTo>
                      <a:pt x="1403" y="135"/>
                      <a:pt x="1402" y="135"/>
                      <a:pt x="1400" y="135"/>
                    </a:cubicBezTo>
                    <a:cubicBezTo>
                      <a:pt x="1400" y="121"/>
                      <a:pt x="1400" y="107"/>
                      <a:pt x="1400" y="92"/>
                    </a:cubicBezTo>
                    <a:cubicBezTo>
                      <a:pt x="1398" y="89"/>
                      <a:pt x="1396" y="86"/>
                      <a:pt x="1394" y="83"/>
                    </a:cubicBezTo>
                    <a:cubicBezTo>
                      <a:pt x="1383" y="83"/>
                      <a:pt x="1372" y="83"/>
                      <a:pt x="1361" y="83"/>
                    </a:cubicBezTo>
                    <a:cubicBezTo>
                      <a:pt x="1361" y="100"/>
                      <a:pt x="1361" y="117"/>
                      <a:pt x="1361" y="135"/>
                    </a:cubicBezTo>
                    <a:cubicBezTo>
                      <a:pt x="1357" y="135"/>
                      <a:pt x="1352" y="135"/>
                      <a:pt x="1347" y="135"/>
                    </a:cubicBezTo>
                    <a:cubicBezTo>
                      <a:pt x="1347" y="100"/>
                      <a:pt x="1347" y="66"/>
                      <a:pt x="1347" y="32"/>
                    </a:cubicBezTo>
                    <a:cubicBezTo>
                      <a:pt x="1338" y="23"/>
                      <a:pt x="1318" y="23"/>
                      <a:pt x="1308" y="32"/>
                    </a:cubicBezTo>
                    <a:cubicBezTo>
                      <a:pt x="1308" y="45"/>
                      <a:pt x="1308" y="59"/>
                      <a:pt x="1308" y="72"/>
                    </a:cubicBezTo>
                    <a:cubicBezTo>
                      <a:pt x="1304" y="72"/>
                      <a:pt x="1299" y="72"/>
                      <a:pt x="1294" y="72"/>
                    </a:cubicBezTo>
                    <a:cubicBezTo>
                      <a:pt x="1285" y="74"/>
                      <a:pt x="1277" y="75"/>
                      <a:pt x="1268" y="77"/>
                    </a:cubicBezTo>
                    <a:cubicBezTo>
                      <a:pt x="1268" y="99"/>
                      <a:pt x="1268" y="122"/>
                      <a:pt x="1268" y="144"/>
                    </a:cubicBezTo>
                    <a:cubicBezTo>
                      <a:pt x="1266" y="144"/>
                      <a:pt x="1264" y="144"/>
                      <a:pt x="1261" y="144"/>
                    </a:cubicBezTo>
                    <a:cubicBezTo>
                      <a:pt x="1261" y="143"/>
                      <a:pt x="1261" y="142"/>
                      <a:pt x="1261" y="140"/>
                    </a:cubicBezTo>
                    <a:cubicBezTo>
                      <a:pt x="1260" y="140"/>
                      <a:pt x="1258" y="140"/>
                      <a:pt x="1257" y="140"/>
                    </a:cubicBezTo>
                    <a:cubicBezTo>
                      <a:pt x="1257" y="139"/>
                      <a:pt x="1257" y="138"/>
                      <a:pt x="1257" y="137"/>
                    </a:cubicBezTo>
                    <a:cubicBezTo>
                      <a:pt x="1258" y="137"/>
                      <a:pt x="1259" y="136"/>
                      <a:pt x="1260" y="136"/>
                    </a:cubicBezTo>
                    <a:cubicBezTo>
                      <a:pt x="1260" y="135"/>
                      <a:pt x="1260" y="134"/>
                      <a:pt x="1260" y="133"/>
                    </a:cubicBezTo>
                    <a:cubicBezTo>
                      <a:pt x="1259" y="132"/>
                      <a:pt x="1258" y="132"/>
                      <a:pt x="1257" y="131"/>
                    </a:cubicBezTo>
                    <a:cubicBezTo>
                      <a:pt x="1257" y="124"/>
                      <a:pt x="1257" y="117"/>
                      <a:pt x="1257" y="109"/>
                    </a:cubicBezTo>
                    <a:cubicBezTo>
                      <a:pt x="1258" y="109"/>
                      <a:pt x="1259" y="108"/>
                      <a:pt x="1260" y="108"/>
                    </a:cubicBezTo>
                    <a:cubicBezTo>
                      <a:pt x="1260" y="107"/>
                      <a:pt x="1260" y="106"/>
                      <a:pt x="1260" y="105"/>
                    </a:cubicBezTo>
                    <a:cubicBezTo>
                      <a:pt x="1259" y="105"/>
                      <a:pt x="1258" y="104"/>
                      <a:pt x="1257" y="103"/>
                    </a:cubicBezTo>
                    <a:cubicBezTo>
                      <a:pt x="1257" y="103"/>
                      <a:pt x="1257" y="102"/>
                      <a:pt x="1257" y="101"/>
                    </a:cubicBezTo>
                    <a:cubicBezTo>
                      <a:pt x="1256" y="101"/>
                      <a:pt x="1256" y="101"/>
                      <a:pt x="1255" y="101"/>
                    </a:cubicBezTo>
                    <a:cubicBezTo>
                      <a:pt x="1255" y="100"/>
                      <a:pt x="1255" y="99"/>
                      <a:pt x="1255" y="97"/>
                    </a:cubicBezTo>
                    <a:cubicBezTo>
                      <a:pt x="1256" y="97"/>
                      <a:pt x="1256" y="97"/>
                      <a:pt x="1257" y="97"/>
                    </a:cubicBezTo>
                    <a:cubicBezTo>
                      <a:pt x="1257" y="96"/>
                      <a:pt x="1257" y="95"/>
                      <a:pt x="1257" y="94"/>
                    </a:cubicBezTo>
                    <a:cubicBezTo>
                      <a:pt x="1256" y="93"/>
                      <a:pt x="1255" y="93"/>
                      <a:pt x="1254" y="92"/>
                    </a:cubicBezTo>
                    <a:cubicBezTo>
                      <a:pt x="1252" y="80"/>
                      <a:pt x="1250" y="70"/>
                      <a:pt x="1238" y="64"/>
                    </a:cubicBezTo>
                    <a:cubicBezTo>
                      <a:pt x="1239" y="64"/>
                      <a:pt x="1239" y="64"/>
                      <a:pt x="1240" y="63"/>
                    </a:cubicBezTo>
                    <a:cubicBezTo>
                      <a:pt x="1240" y="62"/>
                      <a:pt x="1240" y="61"/>
                      <a:pt x="1240" y="60"/>
                    </a:cubicBezTo>
                    <a:cubicBezTo>
                      <a:pt x="1239" y="60"/>
                      <a:pt x="1238" y="59"/>
                      <a:pt x="1238" y="59"/>
                    </a:cubicBezTo>
                    <a:cubicBezTo>
                      <a:pt x="1238" y="57"/>
                      <a:pt x="1238" y="56"/>
                      <a:pt x="1238" y="55"/>
                    </a:cubicBezTo>
                    <a:cubicBezTo>
                      <a:pt x="1237" y="55"/>
                      <a:pt x="1236" y="55"/>
                      <a:pt x="1236" y="55"/>
                    </a:cubicBezTo>
                    <a:cubicBezTo>
                      <a:pt x="1236" y="52"/>
                      <a:pt x="1236" y="49"/>
                      <a:pt x="1236" y="46"/>
                    </a:cubicBezTo>
                    <a:cubicBezTo>
                      <a:pt x="1236" y="46"/>
                      <a:pt x="1237" y="46"/>
                      <a:pt x="1237" y="46"/>
                    </a:cubicBezTo>
                    <a:cubicBezTo>
                      <a:pt x="1237" y="45"/>
                      <a:pt x="1237" y="45"/>
                      <a:pt x="1237" y="44"/>
                    </a:cubicBezTo>
                    <a:cubicBezTo>
                      <a:pt x="1236" y="44"/>
                      <a:pt x="1236" y="43"/>
                      <a:pt x="1235" y="43"/>
                    </a:cubicBezTo>
                    <a:cubicBezTo>
                      <a:pt x="1234" y="41"/>
                      <a:pt x="1232" y="38"/>
                      <a:pt x="1231" y="36"/>
                    </a:cubicBezTo>
                    <a:cubicBezTo>
                      <a:pt x="1231" y="36"/>
                      <a:pt x="1231" y="35"/>
                      <a:pt x="1231" y="35"/>
                    </a:cubicBezTo>
                    <a:cubicBezTo>
                      <a:pt x="1231" y="35"/>
                      <a:pt x="1230" y="35"/>
                      <a:pt x="1230" y="35"/>
                    </a:cubicBezTo>
                    <a:cubicBezTo>
                      <a:pt x="1230" y="34"/>
                      <a:pt x="1230" y="33"/>
                      <a:pt x="1230" y="32"/>
                    </a:cubicBezTo>
                    <a:cubicBezTo>
                      <a:pt x="1232" y="29"/>
                      <a:pt x="1231" y="24"/>
                      <a:pt x="1229" y="21"/>
                    </a:cubicBezTo>
                    <a:cubicBezTo>
                      <a:pt x="1228" y="18"/>
                      <a:pt x="1228" y="18"/>
                      <a:pt x="1228" y="18"/>
                    </a:cubicBezTo>
                    <a:cubicBezTo>
                      <a:pt x="1227" y="21"/>
                      <a:pt x="1227" y="21"/>
                      <a:pt x="1227" y="21"/>
                    </a:cubicBezTo>
                    <a:cubicBezTo>
                      <a:pt x="1225" y="24"/>
                      <a:pt x="1225" y="29"/>
                      <a:pt x="1227" y="32"/>
                    </a:cubicBezTo>
                    <a:cubicBezTo>
                      <a:pt x="1227" y="33"/>
                      <a:pt x="1227" y="34"/>
                      <a:pt x="1227" y="35"/>
                    </a:cubicBezTo>
                    <a:cubicBezTo>
                      <a:pt x="1227" y="35"/>
                      <a:pt x="1226" y="35"/>
                      <a:pt x="1226" y="35"/>
                    </a:cubicBezTo>
                    <a:cubicBezTo>
                      <a:pt x="1226" y="35"/>
                      <a:pt x="1226" y="36"/>
                      <a:pt x="1226" y="36"/>
                    </a:cubicBezTo>
                    <a:cubicBezTo>
                      <a:pt x="1224" y="39"/>
                      <a:pt x="1223" y="41"/>
                      <a:pt x="1221" y="43"/>
                    </a:cubicBezTo>
                    <a:cubicBezTo>
                      <a:pt x="1221" y="43"/>
                      <a:pt x="1220" y="44"/>
                      <a:pt x="1219" y="44"/>
                    </a:cubicBezTo>
                    <a:cubicBezTo>
                      <a:pt x="1219" y="45"/>
                      <a:pt x="1219" y="45"/>
                      <a:pt x="1219" y="46"/>
                    </a:cubicBezTo>
                    <a:cubicBezTo>
                      <a:pt x="1220" y="46"/>
                      <a:pt x="1220" y="46"/>
                      <a:pt x="1221" y="46"/>
                    </a:cubicBezTo>
                    <a:cubicBezTo>
                      <a:pt x="1221" y="49"/>
                      <a:pt x="1221" y="52"/>
                      <a:pt x="1221" y="55"/>
                    </a:cubicBezTo>
                    <a:cubicBezTo>
                      <a:pt x="1220" y="55"/>
                      <a:pt x="1220" y="55"/>
                      <a:pt x="1219" y="55"/>
                    </a:cubicBezTo>
                    <a:cubicBezTo>
                      <a:pt x="1219" y="56"/>
                      <a:pt x="1219" y="57"/>
                      <a:pt x="1219" y="59"/>
                    </a:cubicBezTo>
                    <a:cubicBezTo>
                      <a:pt x="1218" y="59"/>
                      <a:pt x="1217" y="60"/>
                      <a:pt x="1216" y="60"/>
                    </a:cubicBezTo>
                    <a:cubicBezTo>
                      <a:pt x="1216" y="61"/>
                      <a:pt x="1216" y="62"/>
                      <a:pt x="1216" y="63"/>
                    </a:cubicBezTo>
                    <a:cubicBezTo>
                      <a:pt x="1217" y="63"/>
                      <a:pt x="1217" y="64"/>
                      <a:pt x="1218" y="64"/>
                    </a:cubicBezTo>
                    <a:cubicBezTo>
                      <a:pt x="1206" y="70"/>
                      <a:pt x="1203" y="80"/>
                      <a:pt x="1202" y="92"/>
                    </a:cubicBezTo>
                    <a:cubicBezTo>
                      <a:pt x="1201" y="93"/>
                      <a:pt x="1200" y="94"/>
                      <a:pt x="1199" y="94"/>
                    </a:cubicBezTo>
                    <a:cubicBezTo>
                      <a:pt x="1199" y="95"/>
                      <a:pt x="1199" y="96"/>
                      <a:pt x="1199" y="97"/>
                    </a:cubicBezTo>
                    <a:cubicBezTo>
                      <a:pt x="1200" y="97"/>
                      <a:pt x="1200" y="97"/>
                      <a:pt x="1201" y="97"/>
                    </a:cubicBezTo>
                    <a:cubicBezTo>
                      <a:pt x="1201" y="98"/>
                      <a:pt x="1201" y="100"/>
                      <a:pt x="1201" y="101"/>
                    </a:cubicBezTo>
                    <a:cubicBezTo>
                      <a:pt x="1200" y="101"/>
                      <a:pt x="1200" y="101"/>
                      <a:pt x="1199" y="101"/>
                    </a:cubicBezTo>
                    <a:cubicBezTo>
                      <a:pt x="1199" y="102"/>
                      <a:pt x="1199" y="103"/>
                      <a:pt x="1199" y="103"/>
                    </a:cubicBezTo>
                    <a:cubicBezTo>
                      <a:pt x="1198" y="104"/>
                      <a:pt x="1197" y="104"/>
                      <a:pt x="1196" y="105"/>
                    </a:cubicBezTo>
                    <a:cubicBezTo>
                      <a:pt x="1196" y="106"/>
                      <a:pt x="1196" y="107"/>
                      <a:pt x="1196" y="108"/>
                    </a:cubicBezTo>
                    <a:cubicBezTo>
                      <a:pt x="1197" y="108"/>
                      <a:pt x="1198" y="109"/>
                      <a:pt x="1199" y="109"/>
                    </a:cubicBezTo>
                    <a:cubicBezTo>
                      <a:pt x="1199" y="116"/>
                      <a:pt x="1199" y="124"/>
                      <a:pt x="1199" y="131"/>
                    </a:cubicBezTo>
                    <a:cubicBezTo>
                      <a:pt x="1198" y="132"/>
                      <a:pt x="1197" y="132"/>
                      <a:pt x="1196" y="133"/>
                    </a:cubicBezTo>
                    <a:cubicBezTo>
                      <a:pt x="1196" y="134"/>
                      <a:pt x="1196" y="135"/>
                      <a:pt x="1196" y="136"/>
                    </a:cubicBezTo>
                    <a:cubicBezTo>
                      <a:pt x="1197" y="136"/>
                      <a:pt x="1198" y="137"/>
                      <a:pt x="1199" y="137"/>
                    </a:cubicBezTo>
                    <a:cubicBezTo>
                      <a:pt x="1199" y="138"/>
                      <a:pt x="1199" y="139"/>
                      <a:pt x="1199" y="141"/>
                    </a:cubicBezTo>
                    <a:cubicBezTo>
                      <a:pt x="1196" y="142"/>
                      <a:pt x="1194" y="143"/>
                      <a:pt x="1191" y="144"/>
                    </a:cubicBezTo>
                    <a:cubicBezTo>
                      <a:pt x="1189" y="144"/>
                      <a:pt x="1186" y="144"/>
                      <a:pt x="1183" y="144"/>
                    </a:cubicBezTo>
                    <a:cubicBezTo>
                      <a:pt x="1183" y="125"/>
                      <a:pt x="1183" y="107"/>
                      <a:pt x="1183" y="88"/>
                    </a:cubicBezTo>
                    <a:cubicBezTo>
                      <a:pt x="1176" y="88"/>
                      <a:pt x="1169" y="88"/>
                      <a:pt x="1162" y="88"/>
                    </a:cubicBezTo>
                    <a:cubicBezTo>
                      <a:pt x="1162" y="83"/>
                      <a:pt x="1162" y="77"/>
                      <a:pt x="1162" y="72"/>
                    </a:cubicBezTo>
                    <a:cubicBezTo>
                      <a:pt x="1159" y="72"/>
                      <a:pt x="1155" y="72"/>
                      <a:pt x="1152" y="72"/>
                    </a:cubicBezTo>
                    <a:cubicBezTo>
                      <a:pt x="1151" y="73"/>
                      <a:pt x="1149" y="74"/>
                      <a:pt x="1148" y="75"/>
                    </a:cubicBezTo>
                    <a:cubicBezTo>
                      <a:pt x="1148" y="77"/>
                      <a:pt x="1148" y="78"/>
                      <a:pt x="1148" y="80"/>
                    </a:cubicBezTo>
                    <a:cubicBezTo>
                      <a:pt x="1146" y="80"/>
                      <a:pt x="1144" y="80"/>
                      <a:pt x="1143" y="80"/>
                    </a:cubicBezTo>
                    <a:cubicBezTo>
                      <a:pt x="1141" y="81"/>
                      <a:pt x="1139" y="82"/>
                      <a:pt x="1137" y="83"/>
                    </a:cubicBezTo>
                    <a:cubicBezTo>
                      <a:pt x="1137" y="85"/>
                      <a:pt x="1137" y="86"/>
                      <a:pt x="1137" y="88"/>
                    </a:cubicBezTo>
                    <a:cubicBezTo>
                      <a:pt x="1135" y="88"/>
                      <a:pt x="1133" y="88"/>
                      <a:pt x="1131" y="88"/>
                    </a:cubicBezTo>
                    <a:cubicBezTo>
                      <a:pt x="1131" y="106"/>
                      <a:pt x="1131" y="124"/>
                      <a:pt x="1131" y="142"/>
                    </a:cubicBezTo>
                    <a:cubicBezTo>
                      <a:pt x="1128" y="142"/>
                      <a:pt x="1126" y="142"/>
                      <a:pt x="1124" y="142"/>
                    </a:cubicBezTo>
                    <a:cubicBezTo>
                      <a:pt x="1124" y="98"/>
                      <a:pt x="1124" y="53"/>
                      <a:pt x="1124" y="8"/>
                    </a:cubicBezTo>
                    <a:cubicBezTo>
                      <a:pt x="1123" y="7"/>
                      <a:pt x="1122" y="6"/>
                      <a:pt x="1121" y="5"/>
                    </a:cubicBezTo>
                    <a:cubicBezTo>
                      <a:pt x="1115" y="4"/>
                      <a:pt x="1110" y="2"/>
                      <a:pt x="1104" y="0"/>
                    </a:cubicBezTo>
                    <a:cubicBezTo>
                      <a:pt x="1088" y="3"/>
                      <a:pt x="1072" y="6"/>
                      <a:pt x="1056" y="8"/>
                    </a:cubicBezTo>
                    <a:cubicBezTo>
                      <a:pt x="1052" y="10"/>
                      <a:pt x="1048" y="11"/>
                      <a:pt x="1045" y="13"/>
                    </a:cubicBezTo>
                    <a:cubicBezTo>
                      <a:pt x="1045" y="37"/>
                      <a:pt x="1045" y="61"/>
                      <a:pt x="1045" y="85"/>
                    </a:cubicBezTo>
                    <a:cubicBezTo>
                      <a:pt x="1032" y="85"/>
                      <a:pt x="1019" y="85"/>
                      <a:pt x="1006" y="85"/>
                    </a:cubicBezTo>
                    <a:cubicBezTo>
                      <a:pt x="999" y="87"/>
                      <a:pt x="992" y="89"/>
                      <a:pt x="985" y="91"/>
                    </a:cubicBezTo>
                    <a:cubicBezTo>
                      <a:pt x="985" y="106"/>
                      <a:pt x="985" y="121"/>
                      <a:pt x="985" y="136"/>
                    </a:cubicBezTo>
                    <a:cubicBezTo>
                      <a:pt x="983" y="136"/>
                      <a:pt x="980" y="136"/>
                      <a:pt x="978" y="136"/>
                    </a:cubicBezTo>
                    <a:cubicBezTo>
                      <a:pt x="978" y="135"/>
                      <a:pt x="978" y="134"/>
                      <a:pt x="978" y="133"/>
                    </a:cubicBezTo>
                    <a:cubicBezTo>
                      <a:pt x="975" y="133"/>
                      <a:pt x="972" y="133"/>
                      <a:pt x="970" y="133"/>
                    </a:cubicBezTo>
                    <a:cubicBezTo>
                      <a:pt x="970" y="132"/>
                      <a:pt x="970" y="131"/>
                      <a:pt x="970" y="130"/>
                    </a:cubicBezTo>
                    <a:cubicBezTo>
                      <a:pt x="961" y="130"/>
                      <a:pt x="952" y="130"/>
                      <a:pt x="943" y="130"/>
                    </a:cubicBezTo>
                    <a:cubicBezTo>
                      <a:pt x="943" y="128"/>
                      <a:pt x="943" y="127"/>
                      <a:pt x="943" y="125"/>
                    </a:cubicBezTo>
                    <a:cubicBezTo>
                      <a:pt x="929" y="125"/>
                      <a:pt x="915" y="125"/>
                      <a:pt x="901" y="125"/>
                    </a:cubicBezTo>
                    <a:cubicBezTo>
                      <a:pt x="901" y="128"/>
                      <a:pt x="901" y="130"/>
                      <a:pt x="901" y="133"/>
                    </a:cubicBezTo>
                    <a:cubicBezTo>
                      <a:pt x="895" y="133"/>
                      <a:pt x="888" y="133"/>
                      <a:pt x="881" y="133"/>
                    </a:cubicBezTo>
                    <a:cubicBezTo>
                      <a:pt x="881" y="138"/>
                      <a:pt x="881" y="142"/>
                      <a:pt x="881" y="147"/>
                    </a:cubicBezTo>
                    <a:cubicBezTo>
                      <a:pt x="868" y="148"/>
                      <a:pt x="856" y="149"/>
                      <a:pt x="843" y="150"/>
                    </a:cubicBezTo>
                    <a:cubicBezTo>
                      <a:pt x="843" y="145"/>
                      <a:pt x="843" y="141"/>
                      <a:pt x="843" y="136"/>
                    </a:cubicBezTo>
                    <a:cubicBezTo>
                      <a:pt x="841" y="136"/>
                      <a:pt x="839" y="136"/>
                      <a:pt x="837" y="136"/>
                    </a:cubicBezTo>
                    <a:cubicBezTo>
                      <a:pt x="837" y="133"/>
                      <a:pt x="837" y="130"/>
                      <a:pt x="837" y="127"/>
                    </a:cubicBezTo>
                    <a:cubicBezTo>
                      <a:pt x="836" y="127"/>
                      <a:pt x="835" y="127"/>
                      <a:pt x="834" y="127"/>
                    </a:cubicBezTo>
                    <a:cubicBezTo>
                      <a:pt x="834" y="120"/>
                      <a:pt x="834" y="114"/>
                      <a:pt x="834" y="108"/>
                    </a:cubicBezTo>
                    <a:cubicBezTo>
                      <a:pt x="833" y="108"/>
                      <a:pt x="832" y="108"/>
                      <a:pt x="831" y="108"/>
                    </a:cubicBezTo>
                    <a:cubicBezTo>
                      <a:pt x="831" y="103"/>
                      <a:pt x="831" y="97"/>
                      <a:pt x="831" y="92"/>
                    </a:cubicBezTo>
                    <a:cubicBezTo>
                      <a:pt x="829" y="92"/>
                      <a:pt x="827" y="92"/>
                      <a:pt x="825" y="92"/>
                    </a:cubicBezTo>
                    <a:cubicBezTo>
                      <a:pt x="825" y="92"/>
                      <a:pt x="825" y="93"/>
                      <a:pt x="825" y="94"/>
                    </a:cubicBezTo>
                    <a:cubicBezTo>
                      <a:pt x="817" y="90"/>
                      <a:pt x="810" y="86"/>
                      <a:pt x="802" y="82"/>
                    </a:cubicBezTo>
                    <a:cubicBezTo>
                      <a:pt x="801" y="79"/>
                      <a:pt x="801" y="76"/>
                      <a:pt x="800" y="73"/>
                    </a:cubicBezTo>
                    <a:cubicBezTo>
                      <a:pt x="800" y="76"/>
                      <a:pt x="800" y="79"/>
                      <a:pt x="799" y="82"/>
                    </a:cubicBezTo>
                    <a:cubicBezTo>
                      <a:pt x="792" y="85"/>
                      <a:pt x="784" y="89"/>
                      <a:pt x="777" y="92"/>
                    </a:cubicBezTo>
                    <a:cubicBezTo>
                      <a:pt x="777" y="92"/>
                      <a:pt x="777" y="91"/>
                      <a:pt x="777" y="91"/>
                    </a:cubicBezTo>
                    <a:cubicBezTo>
                      <a:pt x="774" y="91"/>
                      <a:pt x="772" y="91"/>
                      <a:pt x="770" y="91"/>
                    </a:cubicBezTo>
                    <a:cubicBezTo>
                      <a:pt x="770" y="97"/>
                      <a:pt x="770" y="102"/>
                      <a:pt x="770" y="108"/>
                    </a:cubicBezTo>
                    <a:cubicBezTo>
                      <a:pt x="769" y="108"/>
                      <a:pt x="768" y="108"/>
                      <a:pt x="767" y="108"/>
                    </a:cubicBezTo>
                    <a:cubicBezTo>
                      <a:pt x="767" y="114"/>
                      <a:pt x="767" y="119"/>
                      <a:pt x="767" y="125"/>
                    </a:cubicBezTo>
                    <a:cubicBezTo>
                      <a:pt x="766" y="125"/>
                      <a:pt x="764" y="125"/>
                      <a:pt x="763" y="125"/>
                    </a:cubicBezTo>
                    <a:cubicBezTo>
                      <a:pt x="763" y="129"/>
                      <a:pt x="763" y="133"/>
                      <a:pt x="763" y="138"/>
                    </a:cubicBezTo>
                    <a:cubicBezTo>
                      <a:pt x="758" y="138"/>
                      <a:pt x="753" y="138"/>
                      <a:pt x="748" y="138"/>
                    </a:cubicBezTo>
                    <a:cubicBezTo>
                      <a:pt x="748" y="139"/>
                      <a:pt x="748" y="140"/>
                      <a:pt x="748" y="141"/>
                    </a:cubicBezTo>
                    <a:cubicBezTo>
                      <a:pt x="734" y="139"/>
                      <a:pt x="734" y="139"/>
                      <a:pt x="734" y="139"/>
                    </a:cubicBezTo>
                    <a:cubicBezTo>
                      <a:pt x="734" y="71"/>
                      <a:pt x="734" y="71"/>
                      <a:pt x="734" y="71"/>
                    </a:cubicBezTo>
                    <a:cubicBezTo>
                      <a:pt x="727" y="71"/>
                      <a:pt x="727" y="71"/>
                      <a:pt x="727" y="71"/>
                    </a:cubicBezTo>
                    <a:cubicBezTo>
                      <a:pt x="719" y="75"/>
                      <a:pt x="719" y="75"/>
                      <a:pt x="719" y="75"/>
                    </a:cubicBezTo>
                    <a:cubicBezTo>
                      <a:pt x="719" y="71"/>
                      <a:pt x="719" y="71"/>
                      <a:pt x="719" y="71"/>
                    </a:cubicBezTo>
                    <a:cubicBezTo>
                      <a:pt x="717" y="71"/>
                      <a:pt x="717" y="71"/>
                      <a:pt x="717" y="71"/>
                    </a:cubicBezTo>
                    <a:cubicBezTo>
                      <a:pt x="714" y="73"/>
                      <a:pt x="714" y="73"/>
                      <a:pt x="714" y="73"/>
                    </a:cubicBezTo>
                    <a:cubicBezTo>
                      <a:pt x="714" y="110"/>
                      <a:pt x="714" y="110"/>
                      <a:pt x="714" y="110"/>
                    </a:cubicBezTo>
                    <a:cubicBezTo>
                      <a:pt x="706" y="110"/>
                      <a:pt x="706" y="110"/>
                      <a:pt x="706" y="110"/>
                    </a:cubicBezTo>
                    <a:cubicBezTo>
                      <a:pt x="706" y="53"/>
                      <a:pt x="706" y="53"/>
                      <a:pt x="706" y="53"/>
                    </a:cubicBezTo>
                    <a:cubicBezTo>
                      <a:pt x="701" y="53"/>
                      <a:pt x="701" y="53"/>
                      <a:pt x="701" y="53"/>
                    </a:cubicBezTo>
                    <a:cubicBezTo>
                      <a:pt x="701" y="14"/>
                      <a:pt x="701" y="14"/>
                      <a:pt x="701" y="14"/>
                    </a:cubicBezTo>
                    <a:cubicBezTo>
                      <a:pt x="684" y="14"/>
                      <a:pt x="684" y="14"/>
                      <a:pt x="684" y="14"/>
                    </a:cubicBezTo>
                    <a:cubicBezTo>
                      <a:pt x="684" y="8"/>
                      <a:pt x="684" y="8"/>
                      <a:pt x="684" y="8"/>
                    </a:cubicBezTo>
                    <a:cubicBezTo>
                      <a:pt x="667" y="8"/>
                      <a:pt x="667" y="8"/>
                      <a:pt x="667" y="8"/>
                    </a:cubicBezTo>
                    <a:cubicBezTo>
                      <a:pt x="660" y="14"/>
                      <a:pt x="660" y="14"/>
                      <a:pt x="660" y="14"/>
                    </a:cubicBezTo>
                    <a:cubicBezTo>
                      <a:pt x="647" y="14"/>
                      <a:pt x="647" y="14"/>
                      <a:pt x="647" y="14"/>
                    </a:cubicBezTo>
                    <a:cubicBezTo>
                      <a:pt x="637" y="19"/>
                      <a:pt x="637" y="19"/>
                      <a:pt x="637" y="19"/>
                    </a:cubicBezTo>
                    <a:cubicBezTo>
                      <a:pt x="637" y="55"/>
                      <a:pt x="637" y="55"/>
                      <a:pt x="637" y="55"/>
                    </a:cubicBezTo>
                    <a:cubicBezTo>
                      <a:pt x="629" y="55"/>
                      <a:pt x="629" y="55"/>
                      <a:pt x="629" y="55"/>
                    </a:cubicBezTo>
                    <a:cubicBezTo>
                      <a:pt x="629" y="23"/>
                      <a:pt x="629" y="23"/>
                      <a:pt x="629" y="23"/>
                    </a:cubicBezTo>
                    <a:cubicBezTo>
                      <a:pt x="584" y="23"/>
                      <a:pt x="584" y="23"/>
                      <a:pt x="584" y="23"/>
                    </a:cubicBezTo>
                    <a:cubicBezTo>
                      <a:pt x="584" y="47"/>
                      <a:pt x="584" y="47"/>
                      <a:pt x="584" y="47"/>
                    </a:cubicBezTo>
                    <a:cubicBezTo>
                      <a:pt x="582" y="47"/>
                      <a:pt x="582" y="47"/>
                      <a:pt x="582" y="47"/>
                    </a:cubicBezTo>
                    <a:cubicBezTo>
                      <a:pt x="582" y="43"/>
                      <a:pt x="582" y="43"/>
                      <a:pt x="582" y="43"/>
                    </a:cubicBezTo>
                    <a:cubicBezTo>
                      <a:pt x="576" y="43"/>
                      <a:pt x="576" y="43"/>
                      <a:pt x="576" y="43"/>
                    </a:cubicBezTo>
                    <a:cubicBezTo>
                      <a:pt x="576" y="47"/>
                      <a:pt x="576" y="47"/>
                      <a:pt x="576" y="47"/>
                    </a:cubicBezTo>
                    <a:cubicBezTo>
                      <a:pt x="571" y="47"/>
                      <a:pt x="571" y="47"/>
                      <a:pt x="571" y="47"/>
                    </a:cubicBezTo>
                    <a:cubicBezTo>
                      <a:pt x="571" y="51"/>
                      <a:pt x="571" y="51"/>
                      <a:pt x="571" y="51"/>
                    </a:cubicBezTo>
                    <a:cubicBezTo>
                      <a:pt x="560" y="51"/>
                      <a:pt x="560" y="51"/>
                      <a:pt x="560" y="51"/>
                    </a:cubicBezTo>
                    <a:cubicBezTo>
                      <a:pt x="560" y="45"/>
                      <a:pt x="560" y="45"/>
                      <a:pt x="560" y="45"/>
                    </a:cubicBezTo>
                    <a:cubicBezTo>
                      <a:pt x="554" y="45"/>
                      <a:pt x="554" y="45"/>
                      <a:pt x="554" y="45"/>
                    </a:cubicBezTo>
                    <a:cubicBezTo>
                      <a:pt x="554" y="42"/>
                      <a:pt x="554" y="42"/>
                      <a:pt x="554" y="42"/>
                    </a:cubicBezTo>
                    <a:cubicBezTo>
                      <a:pt x="546" y="42"/>
                      <a:pt x="546" y="42"/>
                      <a:pt x="546" y="42"/>
                    </a:cubicBezTo>
                    <a:cubicBezTo>
                      <a:pt x="546" y="45"/>
                      <a:pt x="546" y="45"/>
                      <a:pt x="546" y="45"/>
                    </a:cubicBezTo>
                    <a:cubicBezTo>
                      <a:pt x="543" y="45"/>
                      <a:pt x="543" y="45"/>
                      <a:pt x="543" y="45"/>
                    </a:cubicBezTo>
                    <a:cubicBezTo>
                      <a:pt x="543" y="49"/>
                      <a:pt x="543" y="49"/>
                      <a:pt x="543" y="49"/>
                    </a:cubicBezTo>
                    <a:cubicBezTo>
                      <a:pt x="530" y="53"/>
                      <a:pt x="530" y="53"/>
                      <a:pt x="530" y="53"/>
                    </a:cubicBezTo>
                    <a:cubicBezTo>
                      <a:pt x="530" y="58"/>
                      <a:pt x="530" y="58"/>
                      <a:pt x="530" y="58"/>
                    </a:cubicBezTo>
                    <a:cubicBezTo>
                      <a:pt x="519" y="58"/>
                      <a:pt x="519" y="58"/>
                      <a:pt x="519" y="58"/>
                    </a:cubicBezTo>
                    <a:cubicBezTo>
                      <a:pt x="519" y="57"/>
                      <a:pt x="519" y="57"/>
                      <a:pt x="519" y="57"/>
                    </a:cubicBezTo>
                    <a:cubicBezTo>
                      <a:pt x="520" y="57"/>
                      <a:pt x="520" y="57"/>
                      <a:pt x="520" y="57"/>
                    </a:cubicBezTo>
                    <a:cubicBezTo>
                      <a:pt x="520" y="55"/>
                      <a:pt x="520" y="55"/>
                      <a:pt x="520" y="55"/>
                    </a:cubicBezTo>
                    <a:cubicBezTo>
                      <a:pt x="515" y="51"/>
                      <a:pt x="515" y="51"/>
                      <a:pt x="515" y="51"/>
                    </a:cubicBezTo>
                    <a:cubicBezTo>
                      <a:pt x="515" y="36"/>
                      <a:pt x="515" y="36"/>
                      <a:pt x="515" y="36"/>
                    </a:cubicBezTo>
                    <a:cubicBezTo>
                      <a:pt x="511" y="36"/>
                      <a:pt x="511" y="36"/>
                      <a:pt x="511" y="36"/>
                    </a:cubicBezTo>
                    <a:cubicBezTo>
                      <a:pt x="511" y="38"/>
                      <a:pt x="511" y="38"/>
                      <a:pt x="511" y="38"/>
                    </a:cubicBezTo>
                    <a:cubicBezTo>
                      <a:pt x="506" y="38"/>
                      <a:pt x="506" y="38"/>
                      <a:pt x="506" y="38"/>
                    </a:cubicBezTo>
                    <a:cubicBezTo>
                      <a:pt x="506" y="36"/>
                      <a:pt x="506" y="36"/>
                      <a:pt x="506" y="36"/>
                    </a:cubicBezTo>
                    <a:cubicBezTo>
                      <a:pt x="502" y="36"/>
                      <a:pt x="502" y="36"/>
                      <a:pt x="502" y="36"/>
                    </a:cubicBezTo>
                    <a:cubicBezTo>
                      <a:pt x="502" y="49"/>
                      <a:pt x="502" y="49"/>
                      <a:pt x="502" y="49"/>
                    </a:cubicBezTo>
                    <a:cubicBezTo>
                      <a:pt x="496" y="49"/>
                      <a:pt x="496" y="49"/>
                      <a:pt x="496" y="49"/>
                    </a:cubicBezTo>
                    <a:cubicBezTo>
                      <a:pt x="492" y="47"/>
                      <a:pt x="492" y="47"/>
                      <a:pt x="492" y="47"/>
                    </a:cubicBezTo>
                    <a:cubicBezTo>
                      <a:pt x="487" y="49"/>
                      <a:pt x="487" y="49"/>
                      <a:pt x="487" y="49"/>
                    </a:cubicBezTo>
                    <a:cubicBezTo>
                      <a:pt x="487" y="57"/>
                      <a:pt x="487" y="57"/>
                      <a:pt x="487" y="57"/>
                    </a:cubicBezTo>
                    <a:cubicBezTo>
                      <a:pt x="485" y="57"/>
                      <a:pt x="485" y="57"/>
                      <a:pt x="485" y="57"/>
                    </a:cubicBezTo>
                    <a:cubicBezTo>
                      <a:pt x="485" y="53"/>
                      <a:pt x="485" y="53"/>
                      <a:pt x="485" y="53"/>
                    </a:cubicBezTo>
                    <a:cubicBezTo>
                      <a:pt x="481" y="53"/>
                      <a:pt x="481" y="53"/>
                      <a:pt x="481" y="53"/>
                    </a:cubicBezTo>
                    <a:cubicBezTo>
                      <a:pt x="481" y="73"/>
                      <a:pt x="481" y="73"/>
                      <a:pt x="481" y="73"/>
                    </a:cubicBezTo>
                    <a:cubicBezTo>
                      <a:pt x="480" y="73"/>
                      <a:pt x="480" y="73"/>
                      <a:pt x="480" y="73"/>
                    </a:cubicBezTo>
                    <a:cubicBezTo>
                      <a:pt x="480" y="81"/>
                      <a:pt x="480" y="81"/>
                      <a:pt x="480" y="81"/>
                    </a:cubicBezTo>
                    <a:cubicBezTo>
                      <a:pt x="476" y="81"/>
                      <a:pt x="476" y="81"/>
                      <a:pt x="476" y="81"/>
                    </a:cubicBezTo>
                    <a:cubicBezTo>
                      <a:pt x="476" y="131"/>
                      <a:pt x="476" y="131"/>
                      <a:pt x="476" y="131"/>
                    </a:cubicBezTo>
                    <a:cubicBezTo>
                      <a:pt x="470" y="131"/>
                      <a:pt x="470" y="131"/>
                      <a:pt x="470" y="131"/>
                    </a:cubicBezTo>
                    <a:cubicBezTo>
                      <a:pt x="470" y="135"/>
                      <a:pt x="470" y="135"/>
                      <a:pt x="470" y="135"/>
                    </a:cubicBezTo>
                    <a:cubicBezTo>
                      <a:pt x="461" y="135"/>
                      <a:pt x="461" y="135"/>
                      <a:pt x="461" y="135"/>
                    </a:cubicBezTo>
                    <a:cubicBezTo>
                      <a:pt x="461" y="136"/>
                      <a:pt x="461" y="136"/>
                      <a:pt x="461" y="136"/>
                    </a:cubicBezTo>
                    <a:cubicBezTo>
                      <a:pt x="457" y="136"/>
                      <a:pt x="457" y="136"/>
                      <a:pt x="457" y="136"/>
                    </a:cubicBezTo>
                    <a:cubicBezTo>
                      <a:pt x="457" y="146"/>
                      <a:pt x="457" y="146"/>
                      <a:pt x="457" y="146"/>
                    </a:cubicBezTo>
                    <a:cubicBezTo>
                      <a:pt x="459" y="146"/>
                      <a:pt x="459" y="146"/>
                      <a:pt x="459" y="146"/>
                    </a:cubicBezTo>
                    <a:cubicBezTo>
                      <a:pt x="459" y="155"/>
                      <a:pt x="459" y="155"/>
                      <a:pt x="459" y="155"/>
                    </a:cubicBezTo>
                    <a:cubicBezTo>
                      <a:pt x="452" y="159"/>
                      <a:pt x="452" y="159"/>
                      <a:pt x="452" y="159"/>
                    </a:cubicBezTo>
                    <a:cubicBezTo>
                      <a:pt x="452" y="166"/>
                      <a:pt x="452" y="166"/>
                      <a:pt x="452" y="166"/>
                    </a:cubicBezTo>
                    <a:cubicBezTo>
                      <a:pt x="446" y="166"/>
                      <a:pt x="446" y="166"/>
                      <a:pt x="446" y="166"/>
                    </a:cubicBezTo>
                    <a:cubicBezTo>
                      <a:pt x="446" y="159"/>
                      <a:pt x="446" y="159"/>
                      <a:pt x="446" y="159"/>
                    </a:cubicBezTo>
                    <a:cubicBezTo>
                      <a:pt x="440" y="159"/>
                      <a:pt x="440" y="159"/>
                      <a:pt x="440" y="159"/>
                    </a:cubicBezTo>
                    <a:cubicBezTo>
                      <a:pt x="440" y="157"/>
                      <a:pt x="440" y="157"/>
                      <a:pt x="440" y="157"/>
                    </a:cubicBezTo>
                    <a:cubicBezTo>
                      <a:pt x="433" y="157"/>
                      <a:pt x="433" y="157"/>
                      <a:pt x="433" y="157"/>
                    </a:cubicBezTo>
                    <a:cubicBezTo>
                      <a:pt x="433" y="133"/>
                      <a:pt x="433" y="133"/>
                      <a:pt x="433" y="133"/>
                    </a:cubicBezTo>
                    <a:cubicBezTo>
                      <a:pt x="435" y="131"/>
                      <a:pt x="435" y="131"/>
                      <a:pt x="435" y="131"/>
                    </a:cubicBezTo>
                    <a:cubicBezTo>
                      <a:pt x="435" y="125"/>
                      <a:pt x="435" y="125"/>
                      <a:pt x="435" y="125"/>
                    </a:cubicBezTo>
                    <a:cubicBezTo>
                      <a:pt x="433" y="125"/>
                      <a:pt x="433" y="125"/>
                      <a:pt x="433" y="125"/>
                    </a:cubicBezTo>
                    <a:cubicBezTo>
                      <a:pt x="433" y="122"/>
                      <a:pt x="433" y="122"/>
                      <a:pt x="433" y="122"/>
                    </a:cubicBezTo>
                    <a:cubicBezTo>
                      <a:pt x="435" y="122"/>
                      <a:pt x="435" y="122"/>
                      <a:pt x="435" y="122"/>
                    </a:cubicBezTo>
                    <a:cubicBezTo>
                      <a:pt x="435" y="114"/>
                      <a:pt x="435" y="114"/>
                      <a:pt x="435" y="114"/>
                    </a:cubicBezTo>
                    <a:cubicBezTo>
                      <a:pt x="426" y="114"/>
                      <a:pt x="426" y="114"/>
                      <a:pt x="426" y="114"/>
                    </a:cubicBezTo>
                    <a:cubicBezTo>
                      <a:pt x="426" y="109"/>
                      <a:pt x="426" y="109"/>
                      <a:pt x="426" y="109"/>
                    </a:cubicBezTo>
                    <a:cubicBezTo>
                      <a:pt x="409" y="109"/>
                      <a:pt x="409" y="109"/>
                      <a:pt x="409" y="109"/>
                    </a:cubicBezTo>
                    <a:cubicBezTo>
                      <a:pt x="409" y="116"/>
                      <a:pt x="409" y="116"/>
                      <a:pt x="409" y="116"/>
                    </a:cubicBezTo>
                    <a:cubicBezTo>
                      <a:pt x="401" y="116"/>
                      <a:pt x="401" y="116"/>
                      <a:pt x="401" y="116"/>
                    </a:cubicBezTo>
                    <a:cubicBezTo>
                      <a:pt x="401" y="120"/>
                      <a:pt x="401" y="120"/>
                      <a:pt x="401" y="120"/>
                    </a:cubicBezTo>
                    <a:cubicBezTo>
                      <a:pt x="398" y="120"/>
                      <a:pt x="398" y="120"/>
                      <a:pt x="398" y="120"/>
                    </a:cubicBezTo>
                    <a:cubicBezTo>
                      <a:pt x="398" y="118"/>
                      <a:pt x="398" y="118"/>
                      <a:pt x="398" y="118"/>
                    </a:cubicBezTo>
                    <a:cubicBezTo>
                      <a:pt x="394" y="118"/>
                      <a:pt x="394" y="118"/>
                      <a:pt x="394" y="118"/>
                    </a:cubicBezTo>
                    <a:cubicBezTo>
                      <a:pt x="394" y="104"/>
                      <a:pt x="394" y="104"/>
                      <a:pt x="394" y="104"/>
                    </a:cubicBezTo>
                    <a:cubicBezTo>
                      <a:pt x="396" y="104"/>
                      <a:pt x="396" y="104"/>
                      <a:pt x="396" y="104"/>
                    </a:cubicBezTo>
                    <a:cubicBezTo>
                      <a:pt x="396" y="98"/>
                      <a:pt x="396" y="98"/>
                      <a:pt x="396" y="98"/>
                    </a:cubicBezTo>
                    <a:cubicBezTo>
                      <a:pt x="394" y="98"/>
                      <a:pt x="394" y="98"/>
                      <a:pt x="394" y="98"/>
                    </a:cubicBezTo>
                    <a:cubicBezTo>
                      <a:pt x="392" y="88"/>
                      <a:pt x="392" y="88"/>
                      <a:pt x="392" y="88"/>
                    </a:cubicBezTo>
                    <a:cubicBezTo>
                      <a:pt x="391" y="98"/>
                      <a:pt x="391" y="98"/>
                      <a:pt x="391" y="98"/>
                    </a:cubicBezTo>
                    <a:cubicBezTo>
                      <a:pt x="389" y="98"/>
                      <a:pt x="389" y="98"/>
                      <a:pt x="389" y="98"/>
                    </a:cubicBezTo>
                    <a:cubicBezTo>
                      <a:pt x="388" y="94"/>
                      <a:pt x="388" y="94"/>
                      <a:pt x="388" y="94"/>
                    </a:cubicBezTo>
                    <a:cubicBezTo>
                      <a:pt x="387" y="90"/>
                      <a:pt x="387" y="90"/>
                      <a:pt x="387" y="90"/>
                    </a:cubicBezTo>
                    <a:cubicBezTo>
                      <a:pt x="383" y="86"/>
                      <a:pt x="383" y="86"/>
                      <a:pt x="383" y="86"/>
                    </a:cubicBezTo>
                    <a:cubicBezTo>
                      <a:pt x="379" y="82"/>
                      <a:pt x="379" y="82"/>
                      <a:pt x="379" y="82"/>
                    </a:cubicBezTo>
                    <a:cubicBezTo>
                      <a:pt x="374" y="78"/>
                      <a:pt x="374" y="78"/>
                      <a:pt x="374" y="78"/>
                    </a:cubicBezTo>
                    <a:cubicBezTo>
                      <a:pt x="372" y="75"/>
                      <a:pt x="372" y="75"/>
                      <a:pt x="372" y="75"/>
                    </a:cubicBezTo>
                    <a:cubicBezTo>
                      <a:pt x="370" y="68"/>
                      <a:pt x="370" y="68"/>
                      <a:pt x="370" y="68"/>
                    </a:cubicBezTo>
                    <a:cubicBezTo>
                      <a:pt x="368" y="75"/>
                      <a:pt x="368" y="75"/>
                      <a:pt x="368" y="75"/>
                    </a:cubicBezTo>
                    <a:cubicBezTo>
                      <a:pt x="365" y="79"/>
                      <a:pt x="365" y="79"/>
                      <a:pt x="365" y="79"/>
                    </a:cubicBezTo>
                    <a:cubicBezTo>
                      <a:pt x="359" y="83"/>
                      <a:pt x="359" y="83"/>
                      <a:pt x="359" y="83"/>
                    </a:cubicBezTo>
                    <a:cubicBezTo>
                      <a:pt x="354" y="86"/>
                      <a:pt x="354" y="86"/>
                      <a:pt x="354" y="86"/>
                    </a:cubicBezTo>
                    <a:cubicBezTo>
                      <a:pt x="352" y="90"/>
                      <a:pt x="352" y="90"/>
                      <a:pt x="352" y="90"/>
                    </a:cubicBezTo>
                    <a:cubicBezTo>
                      <a:pt x="350" y="94"/>
                      <a:pt x="350" y="94"/>
                      <a:pt x="350" y="94"/>
                    </a:cubicBezTo>
                    <a:cubicBezTo>
                      <a:pt x="349" y="97"/>
                      <a:pt x="349" y="97"/>
                      <a:pt x="349" y="97"/>
                    </a:cubicBezTo>
                    <a:cubicBezTo>
                      <a:pt x="348" y="98"/>
                      <a:pt x="348" y="98"/>
                      <a:pt x="348" y="98"/>
                    </a:cubicBezTo>
                    <a:cubicBezTo>
                      <a:pt x="346" y="88"/>
                      <a:pt x="346" y="88"/>
                      <a:pt x="346" y="88"/>
                    </a:cubicBezTo>
                    <a:cubicBezTo>
                      <a:pt x="344" y="98"/>
                      <a:pt x="344" y="98"/>
                      <a:pt x="344" y="98"/>
                    </a:cubicBezTo>
                    <a:cubicBezTo>
                      <a:pt x="342" y="97"/>
                      <a:pt x="342" y="97"/>
                      <a:pt x="342" y="97"/>
                    </a:cubicBezTo>
                    <a:cubicBezTo>
                      <a:pt x="342" y="103"/>
                      <a:pt x="342" y="103"/>
                      <a:pt x="342" y="103"/>
                    </a:cubicBezTo>
                    <a:cubicBezTo>
                      <a:pt x="344" y="103"/>
                      <a:pt x="344" y="103"/>
                      <a:pt x="344" y="103"/>
                    </a:cubicBezTo>
                    <a:cubicBezTo>
                      <a:pt x="344" y="120"/>
                      <a:pt x="344" y="120"/>
                      <a:pt x="344" y="120"/>
                    </a:cubicBezTo>
                    <a:cubicBezTo>
                      <a:pt x="334" y="120"/>
                      <a:pt x="334" y="120"/>
                      <a:pt x="334" y="120"/>
                    </a:cubicBezTo>
                    <a:cubicBezTo>
                      <a:pt x="334" y="123"/>
                      <a:pt x="334" y="123"/>
                      <a:pt x="334" y="123"/>
                    </a:cubicBezTo>
                    <a:cubicBezTo>
                      <a:pt x="318" y="123"/>
                      <a:pt x="318" y="123"/>
                      <a:pt x="318" y="123"/>
                    </a:cubicBezTo>
                    <a:cubicBezTo>
                      <a:pt x="318" y="155"/>
                      <a:pt x="318" y="155"/>
                      <a:pt x="318" y="155"/>
                    </a:cubicBezTo>
                    <a:cubicBezTo>
                      <a:pt x="301" y="155"/>
                      <a:pt x="301" y="155"/>
                      <a:pt x="301" y="155"/>
                    </a:cubicBezTo>
                    <a:cubicBezTo>
                      <a:pt x="301" y="177"/>
                      <a:pt x="301" y="177"/>
                      <a:pt x="301" y="177"/>
                    </a:cubicBezTo>
                    <a:cubicBezTo>
                      <a:pt x="299" y="177"/>
                      <a:pt x="299" y="177"/>
                      <a:pt x="299" y="177"/>
                    </a:cubicBezTo>
                    <a:cubicBezTo>
                      <a:pt x="299" y="176"/>
                      <a:pt x="299" y="176"/>
                      <a:pt x="299" y="176"/>
                    </a:cubicBezTo>
                    <a:cubicBezTo>
                      <a:pt x="297" y="176"/>
                      <a:pt x="297" y="176"/>
                      <a:pt x="297" y="176"/>
                    </a:cubicBezTo>
                    <a:cubicBezTo>
                      <a:pt x="297" y="172"/>
                      <a:pt x="297" y="172"/>
                      <a:pt x="297" y="172"/>
                    </a:cubicBezTo>
                    <a:cubicBezTo>
                      <a:pt x="294" y="172"/>
                      <a:pt x="294" y="172"/>
                      <a:pt x="294" y="172"/>
                    </a:cubicBezTo>
                    <a:cubicBezTo>
                      <a:pt x="294" y="179"/>
                      <a:pt x="294" y="179"/>
                      <a:pt x="294" y="179"/>
                    </a:cubicBezTo>
                    <a:cubicBezTo>
                      <a:pt x="290" y="179"/>
                      <a:pt x="290" y="179"/>
                      <a:pt x="290" y="179"/>
                    </a:cubicBezTo>
                    <a:cubicBezTo>
                      <a:pt x="290" y="164"/>
                      <a:pt x="290" y="164"/>
                      <a:pt x="290" y="164"/>
                    </a:cubicBezTo>
                    <a:cubicBezTo>
                      <a:pt x="279" y="150"/>
                      <a:pt x="279" y="150"/>
                      <a:pt x="279" y="150"/>
                    </a:cubicBezTo>
                    <a:cubicBezTo>
                      <a:pt x="275" y="150"/>
                      <a:pt x="275" y="150"/>
                      <a:pt x="275" y="150"/>
                    </a:cubicBezTo>
                    <a:cubicBezTo>
                      <a:pt x="275" y="148"/>
                      <a:pt x="275" y="148"/>
                      <a:pt x="275" y="148"/>
                    </a:cubicBezTo>
                    <a:cubicBezTo>
                      <a:pt x="269" y="148"/>
                      <a:pt x="269" y="148"/>
                      <a:pt x="269" y="148"/>
                    </a:cubicBezTo>
                    <a:cubicBezTo>
                      <a:pt x="269" y="144"/>
                      <a:pt x="269" y="144"/>
                      <a:pt x="269" y="144"/>
                    </a:cubicBezTo>
                    <a:cubicBezTo>
                      <a:pt x="262" y="144"/>
                      <a:pt x="262" y="144"/>
                      <a:pt x="262" y="144"/>
                    </a:cubicBezTo>
                    <a:cubicBezTo>
                      <a:pt x="258" y="146"/>
                      <a:pt x="258" y="146"/>
                      <a:pt x="258" y="146"/>
                    </a:cubicBezTo>
                    <a:cubicBezTo>
                      <a:pt x="258" y="151"/>
                      <a:pt x="258" y="151"/>
                      <a:pt x="258" y="151"/>
                    </a:cubicBezTo>
                    <a:cubicBezTo>
                      <a:pt x="254" y="151"/>
                      <a:pt x="254" y="151"/>
                      <a:pt x="254" y="151"/>
                    </a:cubicBezTo>
                    <a:cubicBezTo>
                      <a:pt x="254" y="140"/>
                      <a:pt x="254" y="140"/>
                      <a:pt x="254" y="140"/>
                    </a:cubicBezTo>
                    <a:cubicBezTo>
                      <a:pt x="258" y="140"/>
                      <a:pt x="258" y="140"/>
                      <a:pt x="258" y="140"/>
                    </a:cubicBezTo>
                    <a:cubicBezTo>
                      <a:pt x="258" y="138"/>
                      <a:pt x="258" y="138"/>
                      <a:pt x="258" y="138"/>
                    </a:cubicBezTo>
                    <a:cubicBezTo>
                      <a:pt x="247" y="129"/>
                      <a:pt x="247" y="129"/>
                      <a:pt x="247" y="129"/>
                    </a:cubicBezTo>
                    <a:cubicBezTo>
                      <a:pt x="247" y="125"/>
                      <a:pt x="247" y="125"/>
                      <a:pt x="247" y="125"/>
                    </a:cubicBezTo>
                    <a:cubicBezTo>
                      <a:pt x="251" y="125"/>
                      <a:pt x="251" y="125"/>
                      <a:pt x="251" y="125"/>
                    </a:cubicBezTo>
                    <a:cubicBezTo>
                      <a:pt x="251" y="122"/>
                      <a:pt x="251" y="122"/>
                      <a:pt x="251" y="122"/>
                    </a:cubicBezTo>
                    <a:cubicBezTo>
                      <a:pt x="247" y="122"/>
                      <a:pt x="247" y="122"/>
                      <a:pt x="247" y="122"/>
                    </a:cubicBezTo>
                    <a:cubicBezTo>
                      <a:pt x="247" y="118"/>
                      <a:pt x="247" y="118"/>
                      <a:pt x="247" y="118"/>
                    </a:cubicBezTo>
                    <a:cubicBezTo>
                      <a:pt x="251" y="118"/>
                      <a:pt x="251" y="118"/>
                      <a:pt x="251" y="118"/>
                    </a:cubicBezTo>
                    <a:cubicBezTo>
                      <a:pt x="251" y="114"/>
                      <a:pt x="251" y="114"/>
                      <a:pt x="251" y="114"/>
                    </a:cubicBezTo>
                    <a:cubicBezTo>
                      <a:pt x="247" y="114"/>
                      <a:pt x="247" y="114"/>
                      <a:pt x="247" y="114"/>
                    </a:cubicBezTo>
                    <a:cubicBezTo>
                      <a:pt x="247" y="110"/>
                      <a:pt x="247" y="110"/>
                      <a:pt x="247" y="110"/>
                    </a:cubicBezTo>
                    <a:cubicBezTo>
                      <a:pt x="251" y="110"/>
                      <a:pt x="251" y="110"/>
                      <a:pt x="251" y="110"/>
                    </a:cubicBezTo>
                    <a:cubicBezTo>
                      <a:pt x="251" y="107"/>
                      <a:pt x="251" y="107"/>
                      <a:pt x="251" y="107"/>
                    </a:cubicBezTo>
                    <a:cubicBezTo>
                      <a:pt x="247" y="107"/>
                      <a:pt x="247" y="107"/>
                      <a:pt x="247" y="107"/>
                    </a:cubicBezTo>
                    <a:cubicBezTo>
                      <a:pt x="247" y="103"/>
                      <a:pt x="247" y="103"/>
                      <a:pt x="247" y="103"/>
                    </a:cubicBezTo>
                    <a:cubicBezTo>
                      <a:pt x="251" y="103"/>
                      <a:pt x="251" y="103"/>
                      <a:pt x="251" y="103"/>
                    </a:cubicBezTo>
                    <a:cubicBezTo>
                      <a:pt x="251" y="99"/>
                      <a:pt x="251" y="99"/>
                      <a:pt x="251" y="99"/>
                    </a:cubicBezTo>
                    <a:cubicBezTo>
                      <a:pt x="247" y="99"/>
                      <a:pt x="247" y="99"/>
                      <a:pt x="247" y="99"/>
                    </a:cubicBezTo>
                    <a:cubicBezTo>
                      <a:pt x="247" y="96"/>
                      <a:pt x="247" y="96"/>
                      <a:pt x="247" y="96"/>
                    </a:cubicBezTo>
                    <a:cubicBezTo>
                      <a:pt x="251" y="96"/>
                      <a:pt x="251" y="96"/>
                      <a:pt x="251" y="96"/>
                    </a:cubicBezTo>
                    <a:cubicBezTo>
                      <a:pt x="251" y="92"/>
                      <a:pt x="251" y="92"/>
                      <a:pt x="251" y="92"/>
                    </a:cubicBezTo>
                    <a:cubicBezTo>
                      <a:pt x="247" y="92"/>
                      <a:pt x="247" y="92"/>
                      <a:pt x="247" y="92"/>
                    </a:cubicBezTo>
                    <a:cubicBezTo>
                      <a:pt x="247" y="88"/>
                      <a:pt x="247" y="88"/>
                      <a:pt x="247" y="88"/>
                    </a:cubicBezTo>
                    <a:cubicBezTo>
                      <a:pt x="251" y="88"/>
                      <a:pt x="251" y="88"/>
                      <a:pt x="251" y="88"/>
                    </a:cubicBezTo>
                    <a:cubicBezTo>
                      <a:pt x="251" y="84"/>
                      <a:pt x="251" y="84"/>
                      <a:pt x="251" y="84"/>
                    </a:cubicBezTo>
                    <a:cubicBezTo>
                      <a:pt x="247" y="84"/>
                      <a:pt x="247" y="84"/>
                      <a:pt x="247" y="84"/>
                    </a:cubicBezTo>
                    <a:cubicBezTo>
                      <a:pt x="247" y="81"/>
                      <a:pt x="247" y="81"/>
                      <a:pt x="247" y="81"/>
                    </a:cubicBezTo>
                    <a:cubicBezTo>
                      <a:pt x="251" y="81"/>
                      <a:pt x="251" y="81"/>
                      <a:pt x="251" y="81"/>
                    </a:cubicBezTo>
                    <a:cubicBezTo>
                      <a:pt x="251" y="77"/>
                      <a:pt x="251" y="77"/>
                      <a:pt x="251" y="77"/>
                    </a:cubicBezTo>
                    <a:cubicBezTo>
                      <a:pt x="247" y="77"/>
                      <a:pt x="247" y="77"/>
                      <a:pt x="247" y="77"/>
                    </a:cubicBezTo>
                    <a:cubicBezTo>
                      <a:pt x="247" y="73"/>
                      <a:pt x="247" y="73"/>
                      <a:pt x="247" y="73"/>
                    </a:cubicBezTo>
                    <a:cubicBezTo>
                      <a:pt x="251" y="73"/>
                      <a:pt x="251" y="73"/>
                      <a:pt x="251" y="73"/>
                    </a:cubicBezTo>
                    <a:cubicBezTo>
                      <a:pt x="251" y="70"/>
                      <a:pt x="251" y="70"/>
                      <a:pt x="251" y="70"/>
                    </a:cubicBezTo>
                    <a:cubicBezTo>
                      <a:pt x="247" y="70"/>
                      <a:pt x="247" y="70"/>
                      <a:pt x="247" y="70"/>
                    </a:cubicBezTo>
                    <a:cubicBezTo>
                      <a:pt x="247" y="66"/>
                      <a:pt x="247" y="66"/>
                      <a:pt x="247" y="66"/>
                    </a:cubicBezTo>
                    <a:cubicBezTo>
                      <a:pt x="251" y="66"/>
                      <a:pt x="251" y="66"/>
                      <a:pt x="251" y="66"/>
                    </a:cubicBezTo>
                    <a:cubicBezTo>
                      <a:pt x="251" y="62"/>
                      <a:pt x="251" y="62"/>
                      <a:pt x="251" y="62"/>
                    </a:cubicBezTo>
                    <a:cubicBezTo>
                      <a:pt x="247" y="62"/>
                      <a:pt x="247" y="62"/>
                      <a:pt x="247" y="62"/>
                    </a:cubicBezTo>
                    <a:cubicBezTo>
                      <a:pt x="247" y="58"/>
                      <a:pt x="247" y="58"/>
                      <a:pt x="247" y="58"/>
                    </a:cubicBezTo>
                    <a:cubicBezTo>
                      <a:pt x="251" y="58"/>
                      <a:pt x="251" y="58"/>
                      <a:pt x="251" y="58"/>
                    </a:cubicBezTo>
                    <a:cubicBezTo>
                      <a:pt x="251" y="55"/>
                      <a:pt x="251" y="55"/>
                      <a:pt x="251" y="55"/>
                    </a:cubicBezTo>
                    <a:cubicBezTo>
                      <a:pt x="247" y="55"/>
                      <a:pt x="247" y="55"/>
                      <a:pt x="247" y="55"/>
                    </a:cubicBezTo>
                    <a:cubicBezTo>
                      <a:pt x="247" y="51"/>
                      <a:pt x="247" y="51"/>
                      <a:pt x="247" y="51"/>
                    </a:cubicBezTo>
                    <a:cubicBezTo>
                      <a:pt x="251" y="51"/>
                      <a:pt x="251" y="51"/>
                      <a:pt x="251" y="51"/>
                    </a:cubicBezTo>
                    <a:cubicBezTo>
                      <a:pt x="251" y="47"/>
                      <a:pt x="251" y="47"/>
                      <a:pt x="251" y="47"/>
                    </a:cubicBezTo>
                    <a:cubicBezTo>
                      <a:pt x="247" y="47"/>
                      <a:pt x="247" y="47"/>
                      <a:pt x="247" y="47"/>
                    </a:cubicBezTo>
                    <a:cubicBezTo>
                      <a:pt x="247" y="43"/>
                      <a:pt x="247" y="43"/>
                      <a:pt x="247" y="43"/>
                    </a:cubicBezTo>
                    <a:cubicBezTo>
                      <a:pt x="251" y="43"/>
                      <a:pt x="251" y="43"/>
                      <a:pt x="251" y="43"/>
                    </a:cubicBezTo>
                    <a:cubicBezTo>
                      <a:pt x="251" y="23"/>
                      <a:pt x="251" y="23"/>
                      <a:pt x="251" y="23"/>
                    </a:cubicBezTo>
                    <a:cubicBezTo>
                      <a:pt x="245" y="14"/>
                      <a:pt x="245" y="14"/>
                      <a:pt x="245" y="14"/>
                    </a:cubicBezTo>
                    <a:cubicBezTo>
                      <a:pt x="178" y="14"/>
                      <a:pt x="178" y="14"/>
                      <a:pt x="178" y="14"/>
                    </a:cubicBezTo>
                    <a:cubicBezTo>
                      <a:pt x="178" y="30"/>
                      <a:pt x="178" y="30"/>
                      <a:pt x="178" y="30"/>
                    </a:cubicBezTo>
                    <a:cubicBezTo>
                      <a:pt x="182" y="36"/>
                      <a:pt x="182" y="36"/>
                      <a:pt x="182" y="36"/>
                    </a:cubicBezTo>
                    <a:cubicBezTo>
                      <a:pt x="178" y="36"/>
                      <a:pt x="178" y="36"/>
                      <a:pt x="178" y="36"/>
                    </a:cubicBezTo>
                    <a:cubicBezTo>
                      <a:pt x="178" y="40"/>
                      <a:pt x="178" y="40"/>
                      <a:pt x="178" y="40"/>
                    </a:cubicBezTo>
                    <a:cubicBezTo>
                      <a:pt x="182" y="40"/>
                      <a:pt x="182" y="40"/>
                      <a:pt x="182" y="40"/>
                    </a:cubicBezTo>
                    <a:cubicBezTo>
                      <a:pt x="182" y="43"/>
                      <a:pt x="182" y="43"/>
                      <a:pt x="182" y="43"/>
                    </a:cubicBezTo>
                    <a:cubicBezTo>
                      <a:pt x="178" y="43"/>
                      <a:pt x="178" y="43"/>
                      <a:pt x="178" y="43"/>
                    </a:cubicBezTo>
                    <a:cubicBezTo>
                      <a:pt x="178" y="47"/>
                      <a:pt x="178" y="47"/>
                      <a:pt x="178" y="47"/>
                    </a:cubicBezTo>
                    <a:cubicBezTo>
                      <a:pt x="182" y="47"/>
                      <a:pt x="182" y="47"/>
                      <a:pt x="182" y="47"/>
                    </a:cubicBezTo>
                    <a:cubicBezTo>
                      <a:pt x="182" y="51"/>
                      <a:pt x="182" y="51"/>
                      <a:pt x="182" y="51"/>
                    </a:cubicBezTo>
                    <a:cubicBezTo>
                      <a:pt x="178" y="51"/>
                      <a:pt x="178" y="51"/>
                      <a:pt x="178" y="51"/>
                    </a:cubicBezTo>
                    <a:cubicBezTo>
                      <a:pt x="178" y="55"/>
                      <a:pt x="178" y="55"/>
                      <a:pt x="178" y="55"/>
                    </a:cubicBezTo>
                    <a:cubicBezTo>
                      <a:pt x="182" y="55"/>
                      <a:pt x="182" y="55"/>
                      <a:pt x="182" y="55"/>
                    </a:cubicBezTo>
                    <a:cubicBezTo>
                      <a:pt x="182" y="58"/>
                      <a:pt x="182" y="58"/>
                      <a:pt x="182" y="58"/>
                    </a:cubicBezTo>
                    <a:cubicBezTo>
                      <a:pt x="178" y="58"/>
                      <a:pt x="178" y="58"/>
                      <a:pt x="178" y="58"/>
                    </a:cubicBezTo>
                    <a:cubicBezTo>
                      <a:pt x="178" y="62"/>
                      <a:pt x="178" y="62"/>
                      <a:pt x="178" y="62"/>
                    </a:cubicBezTo>
                    <a:cubicBezTo>
                      <a:pt x="182" y="62"/>
                      <a:pt x="182" y="62"/>
                      <a:pt x="182" y="62"/>
                    </a:cubicBezTo>
                    <a:cubicBezTo>
                      <a:pt x="182" y="66"/>
                      <a:pt x="182" y="66"/>
                      <a:pt x="182" y="66"/>
                    </a:cubicBezTo>
                    <a:cubicBezTo>
                      <a:pt x="178" y="66"/>
                      <a:pt x="178" y="66"/>
                      <a:pt x="178" y="66"/>
                    </a:cubicBezTo>
                    <a:cubicBezTo>
                      <a:pt x="178" y="70"/>
                      <a:pt x="178" y="70"/>
                      <a:pt x="178" y="70"/>
                    </a:cubicBezTo>
                    <a:cubicBezTo>
                      <a:pt x="182" y="70"/>
                      <a:pt x="182" y="70"/>
                      <a:pt x="182" y="70"/>
                    </a:cubicBezTo>
                    <a:cubicBezTo>
                      <a:pt x="182" y="73"/>
                      <a:pt x="182" y="73"/>
                      <a:pt x="182" y="73"/>
                    </a:cubicBezTo>
                    <a:cubicBezTo>
                      <a:pt x="178" y="73"/>
                      <a:pt x="178" y="73"/>
                      <a:pt x="178" y="73"/>
                    </a:cubicBezTo>
                    <a:cubicBezTo>
                      <a:pt x="178" y="77"/>
                      <a:pt x="178" y="77"/>
                      <a:pt x="178" y="77"/>
                    </a:cubicBezTo>
                    <a:cubicBezTo>
                      <a:pt x="182" y="77"/>
                      <a:pt x="182" y="77"/>
                      <a:pt x="182" y="77"/>
                    </a:cubicBezTo>
                    <a:cubicBezTo>
                      <a:pt x="182" y="81"/>
                      <a:pt x="182" y="81"/>
                      <a:pt x="182" y="81"/>
                    </a:cubicBezTo>
                    <a:cubicBezTo>
                      <a:pt x="178" y="81"/>
                      <a:pt x="178" y="81"/>
                      <a:pt x="178" y="81"/>
                    </a:cubicBezTo>
                    <a:cubicBezTo>
                      <a:pt x="178" y="84"/>
                      <a:pt x="178" y="84"/>
                      <a:pt x="178" y="84"/>
                    </a:cubicBezTo>
                    <a:cubicBezTo>
                      <a:pt x="182" y="84"/>
                      <a:pt x="182" y="84"/>
                      <a:pt x="182" y="84"/>
                    </a:cubicBezTo>
                    <a:cubicBezTo>
                      <a:pt x="182" y="88"/>
                      <a:pt x="182" y="88"/>
                      <a:pt x="182" y="88"/>
                    </a:cubicBezTo>
                    <a:cubicBezTo>
                      <a:pt x="178" y="88"/>
                      <a:pt x="178" y="88"/>
                      <a:pt x="178" y="88"/>
                    </a:cubicBezTo>
                    <a:cubicBezTo>
                      <a:pt x="178" y="92"/>
                      <a:pt x="178" y="92"/>
                      <a:pt x="178" y="92"/>
                    </a:cubicBezTo>
                    <a:cubicBezTo>
                      <a:pt x="182" y="92"/>
                      <a:pt x="182" y="92"/>
                      <a:pt x="182" y="92"/>
                    </a:cubicBezTo>
                    <a:cubicBezTo>
                      <a:pt x="182" y="96"/>
                      <a:pt x="182" y="96"/>
                      <a:pt x="182" y="96"/>
                    </a:cubicBezTo>
                    <a:cubicBezTo>
                      <a:pt x="178" y="96"/>
                      <a:pt x="178" y="96"/>
                      <a:pt x="178" y="96"/>
                    </a:cubicBezTo>
                    <a:cubicBezTo>
                      <a:pt x="178" y="99"/>
                      <a:pt x="178" y="99"/>
                      <a:pt x="178" y="99"/>
                    </a:cubicBezTo>
                    <a:cubicBezTo>
                      <a:pt x="182" y="99"/>
                      <a:pt x="182" y="99"/>
                      <a:pt x="182" y="99"/>
                    </a:cubicBezTo>
                    <a:cubicBezTo>
                      <a:pt x="182" y="103"/>
                      <a:pt x="182" y="103"/>
                      <a:pt x="182" y="103"/>
                    </a:cubicBezTo>
                    <a:cubicBezTo>
                      <a:pt x="178" y="103"/>
                      <a:pt x="178" y="103"/>
                      <a:pt x="178" y="103"/>
                    </a:cubicBezTo>
                    <a:cubicBezTo>
                      <a:pt x="178" y="107"/>
                      <a:pt x="178" y="107"/>
                      <a:pt x="178" y="107"/>
                    </a:cubicBezTo>
                    <a:cubicBezTo>
                      <a:pt x="182" y="107"/>
                      <a:pt x="182" y="107"/>
                      <a:pt x="182" y="107"/>
                    </a:cubicBezTo>
                    <a:cubicBezTo>
                      <a:pt x="182" y="110"/>
                      <a:pt x="182" y="110"/>
                      <a:pt x="182" y="110"/>
                    </a:cubicBezTo>
                    <a:cubicBezTo>
                      <a:pt x="178" y="110"/>
                      <a:pt x="178" y="110"/>
                      <a:pt x="178" y="110"/>
                    </a:cubicBezTo>
                    <a:cubicBezTo>
                      <a:pt x="178" y="114"/>
                      <a:pt x="178" y="114"/>
                      <a:pt x="178" y="114"/>
                    </a:cubicBezTo>
                    <a:cubicBezTo>
                      <a:pt x="182" y="114"/>
                      <a:pt x="182" y="114"/>
                      <a:pt x="182" y="114"/>
                    </a:cubicBezTo>
                    <a:cubicBezTo>
                      <a:pt x="182" y="118"/>
                      <a:pt x="182" y="118"/>
                      <a:pt x="182" y="118"/>
                    </a:cubicBezTo>
                    <a:cubicBezTo>
                      <a:pt x="178" y="118"/>
                      <a:pt x="178" y="118"/>
                      <a:pt x="178" y="118"/>
                    </a:cubicBezTo>
                    <a:cubicBezTo>
                      <a:pt x="178" y="122"/>
                      <a:pt x="178" y="122"/>
                      <a:pt x="178" y="122"/>
                    </a:cubicBezTo>
                    <a:cubicBezTo>
                      <a:pt x="182" y="122"/>
                      <a:pt x="182" y="122"/>
                      <a:pt x="182" y="122"/>
                    </a:cubicBezTo>
                    <a:cubicBezTo>
                      <a:pt x="182" y="125"/>
                      <a:pt x="182" y="125"/>
                      <a:pt x="182" y="125"/>
                    </a:cubicBezTo>
                    <a:cubicBezTo>
                      <a:pt x="178" y="125"/>
                      <a:pt x="178" y="125"/>
                      <a:pt x="178" y="125"/>
                    </a:cubicBezTo>
                    <a:cubicBezTo>
                      <a:pt x="178" y="129"/>
                      <a:pt x="178" y="129"/>
                      <a:pt x="178" y="129"/>
                    </a:cubicBezTo>
                    <a:cubicBezTo>
                      <a:pt x="173" y="127"/>
                      <a:pt x="173" y="127"/>
                      <a:pt x="173" y="127"/>
                    </a:cubicBezTo>
                    <a:cubicBezTo>
                      <a:pt x="173" y="114"/>
                      <a:pt x="173" y="114"/>
                      <a:pt x="173" y="114"/>
                    </a:cubicBezTo>
                    <a:cubicBezTo>
                      <a:pt x="165" y="110"/>
                      <a:pt x="165" y="110"/>
                      <a:pt x="165" y="110"/>
                    </a:cubicBezTo>
                    <a:cubicBezTo>
                      <a:pt x="165" y="101"/>
                      <a:pt x="165" y="101"/>
                      <a:pt x="165" y="101"/>
                    </a:cubicBezTo>
                    <a:cubicBezTo>
                      <a:pt x="145" y="101"/>
                      <a:pt x="145" y="101"/>
                      <a:pt x="145" y="101"/>
                    </a:cubicBezTo>
                    <a:cubicBezTo>
                      <a:pt x="145" y="105"/>
                      <a:pt x="145" y="105"/>
                      <a:pt x="145" y="105"/>
                    </a:cubicBezTo>
                    <a:cubicBezTo>
                      <a:pt x="135" y="105"/>
                      <a:pt x="135" y="105"/>
                      <a:pt x="135" y="105"/>
                    </a:cubicBezTo>
                    <a:cubicBezTo>
                      <a:pt x="135" y="110"/>
                      <a:pt x="135" y="110"/>
                      <a:pt x="135" y="110"/>
                    </a:cubicBezTo>
                    <a:cubicBezTo>
                      <a:pt x="112" y="110"/>
                      <a:pt x="112" y="110"/>
                      <a:pt x="112" y="110"/>
                    </a:cubicBezTo>
                    <a:cubicBezTo>
                      <a:pt x="111" y="111"/>
                      <a:pt x="111" y="111"/>
                      <a:pt x="111" y="111"/>
                    </a:cubicBezTo>
                    <a:cubicBezTo>
                      <a:pt x="111" y="153"/>
                      <a:pt x="111" y="153"/>
                      <a:pt x="111" y="153"/>
                    </a:cubicBezTo>
                    <a:cubicBezTo>
                      <a:pt x="100" y="153"/>
                      <a:pt x="100" y="153"/>
                      <a:pt x="100" y="153"/>
                    </a:cubicBezTo>
                    <a:cubicBezTo>
                      <a:pt x="100" y="157"/>
                      <a:pt x="100" y="157"/>
                      <a:pt x="100" y="157"/>
                    </a:cubicBezTo>
                    <a:cubicBezTo>
                      <a:pt x="96" y="156"/>
                      <a:pt x="96" y="156"/>
                      <a:pt x="96" y="156"/>
                    </a:cubicBezTo>
                    <a:cubicBezTo>
                      <a:pt x="96" y="128"/>
                      <a:pt x="96" y="128"/>
                      <a:pt x="96" y="128"/>
                    </a:cubicBezTo>
                    <a:cubicBezTo>
                      <a:pt x="89" y="128"/>
                      <a:pt x="89" y="128"/>
                      <a:pt x="89" y="128"/>
                    </a:cubicBezTo>
                    <a:cubicBezTo>
                      <a:pt x="84" y="135"/>
                      <a:pt x="84" y="135"/>
                      <a:pt x="84" y="135"/>
                    </a:cubicBezTo>
                    <a:cubicBezTo>
                      <a:pt x="79" y="135"/>
                      <a:pt x="79" y="135"/>
                      <a:pt x="79" y="135"/>
                    </a:cubicBezTo>
                    <a:cubicBezTo>
                      <a:pt x="69" y="128"/>
                      <a:pt x="69" y="128"/>
                      <a:pt x="69" y="128"/>
                    </a:cubicBezTo>
                    <a:cubicBezTo>
                      <a:pt x="44" y="128"/>
                      <a:pt x="44" y="128"/>
                      <a:pt x="44" y="128"/>
                    </a:cubicBezTo>
                    <a:cubicBezTo>
                      <a:pt x="44" y="145"/>
                      <a:pt x="44" y="145"/>
                      <a:pt x="44" y="145"/>
                    </a:cubicBezTo>
                    <a:cubicBezTo>
                      <a:pt x="29" y="142"/>
                      <a:pt x="29" y="142"/>
                      <a:pt x="29" y="142"/>
                    </a:cubicBezTo>
                    <a:cubicBezTo>
                      <a:pt x="26" y="128"/>
                      <a:pt x="26" y="128"/>
                      <a:pt x="26" y="128"/>
                    </a:cubicBezTo>
                    <a:cubicBezTo>
                      <a:pt x="22" y="128"/>
                      <a:pt x="22" y="128"/>
                      <a:pt x="22" y="128"/>
                    </a:cubicBezTo>
                    <a:cubicBezTo>
                      <a:pt x="17" y="99"/>
                      <a:pt x="17" y="99"/>
                      <a:pt x="17" y="99"/>
                    </a:cubicBezTo>
                    <a:cubicBezTo>
                      <a:pt x="19" y="98"/>
                      <a:pt x="19" y="98"/>
                      <a:pt x="19" y="98"/>
                    </a:cubicBezTo>
                    <a:cubicBezTo>
                      <a:pt x="19" y="94"/>
                      <a:pt x="19" y="94"/>
                      <a:pt x="19" y="94"/>
                    </a:cubicBezTo>
                    <a:cubicBezTo>
                      <a:pt x="17" y="92"/>
                      <a:pt x="17" y="92"/>
                      <a:pt x="17" y="92"/>
                    </a:cubicBezTo>
                    <a:cubicBezTo>
                      <a:pt x="15" y="86"/>
                      <a:pt x="15" y="86"/>
                      <a:pt x="15" y="86"/>
                    </a:cubicBezTo>
                    <a:cubicBezTo>
                      <a:pt x="14" y="92"/>
                      <a:pt x="14" y="92"/>
                      <a:pt x="14" y="92"/>
                    </a:cubicBezTo>
                    <a:cubicBezTo>
                      <a:pt x="11" y="94"/>
                      <a:pt x="11" y="94"/>
                      <a:pt x="11" y="94"/>
                    </a:cubicBezTo>
                    <a:cubicBezTo>
                      <a:pt x="11" y="97"/>
                      <a:pt x="11" y="97"/>
                      <a:pt x="11" y="97"/>
                    </a:cubicBezTo>
                    <a:cubicBezTo>
                      <a:pt x="13" y="99"/>
                      <a:pt x="13" y="99"/>
                      <a:pt x="13" y="99"/>
                    </a:cubicBezTo>
                    <a:cubicBezTo>
                      <a:pt x="9" y="129"/>
                      <a:pt x="9" y="129"/>
                      <a:pt x="9" y="129"/>
                    </a:cubicBezTo>
                    <a:cubicBezTo>
                      <a:pt x="6" y="129"/>
                      <a:pt x="6" y="129"/>
                      <a:pt x="6" y="129"/>
                    </a:cubicBezTo>
                    <a:cubicBezTo>
                      <a:pt x="3" y="142"/>
                      <a:pt x="3" y="142"/>
                      <a:pt x="3" y="142"/>
                    </a:cubicBezTo>
                    <a:cubicBezTo>
                      <a:pt x="0" y="140"/>
                      <a:pt x="0" y="140"/>
                      <a:pt x="0" y="140"/>
                    </a:cubicBezTo>
                    <a:cubicBezTo>
                      <a:pt x="0" y="182"/>
                      <a:pt x="0" y="182"/>
                      <a:pt x="0" y="182"/>
                    </a:cubicBezTo>
                    <a:cubicBezTo>
                      <a:pt x="1459" y="182"/>
                      <a:pt x="1459" y="182"/>
                      <a:pt x="1459" y="18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800"/>
              </a:p>
            </p:txBody>
          </p:sp>
          <p:sp>
            <p:nvSpPr>
              <p:cNvPr id="5" name="Freeform 7">
                <a:extLst>
                  <a:ext uri="{FF2B5EF4-FFF2-40B4-BE49-F238E27FC236}">
                    <a16:creationId xmlns:a16="http://schemas.microsoft.com/office/drawing/2014/main" id="{1E0A65E9-0572-4165-BAA4-7FCD16F7B748}"/>
                  </a:ext>
                </a:extLst>
              </p:cNvPr>
              <p:cNvSpPr>
                <a:spLocks/>
              </p:cNvSpPr>
              <p:nvPr userDrawn="1"/>
            </p:nvSpPr>
            <p:spPr bwMode="auto">
              <a:xfrm flipH="1">
                <a:off x="6184751" y="5737141"/>
                <a:ext cx="2958970" cy="886329"/>
              </a:xfrm>
              <a:custGeom>
                <a:avLst/>
                <a:gdLst>
                  <a:gd name="T0" fmla="*/ 59 w 1460"/>
                  <a:gd name="T1" fmla="*/ 347 h 410"/>
                  <a:gd name="T2" fmla="*/ 82 w 1460"/>
                  <a:gd name="T3" fmla="*/ 338 h 410"/>
                  <a:gd name="T4" fmla="*/ 130 w 1460"/>
                  <a:gd name="T5" fmla="*/ 350 h 410"/>
                  <a:gd name="T6" fmla="*/ 162 w 1460"/>
                  <a:gd name="T7" fmla="*/ 358 h 410"/>
                  <a:gd name="T8" fmla="*/ 225 w 1460"/>
                  <a:gd name="T9" fmla="*/ 295 h 410"/>
                  <a:gd name="T10" fmla="*/ 257 w 1460"/>
                  <a:gd name="T11" fmla="*/ 273 h 410"/>
                  <a:gd name="T12" fmla="*/ 309 w 1460"/>
                  <a:gd name="T13" fmla="*/ 361 h 410"/>
                  <a:gd name="T14" fmla="*/ 343 w 1460"/>
                  <a:gd name="T15" fmla="*/ 340 h 410"/>
                  <a:gd name="T16" fmla="*/ 388 w 1460"/>
                  <a:gd name="T17" fmla="*/ 187 h 410"/>
                  <a:gd name="T18" fmla="*/ 391 w 1460"/>
                  <a:gd name="T19" fmla="*/ 144 h 410"/>
                  <a:gd name="T20" fmla="*/ 395 w 1460"/>
                  <a:gd name="T21" fmla="*/ 46 h 410"/>
                  <a:gd name="T22" fmla="*/ 397 w 1460"/>
                  <a:gd name="T23" fmla="*/ 46 h 410"/>
                  <a:gd name="T24" fmla="*/ 401 w 1460"/>
                  <a:gd name="T25" fmla="*/ 144 h 410"/>
                  <a:gd name="T26" fmla="*/ 404 w 1460"/>
                  <a:gd name="T27" fmla="*/ 187 h 410"/>
                  <a:gd name="T28" fmla="*/ 439 w 1460"/>
                  <a:gd name="T29" fmla="*/ 369 h 410"/>
                  <a:gd name="T30" fmla="*/ 458 w 1460"/>
                  <a:gd name="T31" fmla="*/ 387 h 410"/>
                  <a:gd name="T32" fmla="*/ 479 w 1460"/>
                  <a:gd name="T33" fmla="*/ 373 h 410"/>
                  <a:gd name="T34" fmla="*/ 544 w 1460"/>
                  <a:gd name="T35" fmla="*/ 377 h 410"/>
                  <a:gd name="T36" fmla="*/ 562 w 1460"/>
                  <a:gd name="T37" fmla="*/ 390 h 410"/>
                  <a:gd name="T38" fmla="*/ 588 w 1460"/>
                  <a:gd name="T39" fmla="*/ 379 h 410"/>
                  <a:gd name="T40" fmla="*/ 602 w 1460"/>
                  <a:gd name="T41" fmla="*/ 377 h 410"/>
                  <a:gd name="T42" fmla="*/ 617 w 1460"/>
                  <a:gd name="T43" fmla="*/ 382 h 410"/>
                  <a:gd name="T44" fmla="*/ 625 w 1460"/>
                  <a:gd name="T45" fmla="*/ 373 h 410"/>
                  <a:gd name="T46" fmla="*/ 683 w 1460"/>
                  <a:gd name="T47" fmla="*/ 364 h 410"/>
                  <a:gd name="T48" fmla="*/ 702 w 1460"/>
                  <a:gd name="T49" fmla="*/ 364 h 410"/>
                  <a:gd name="T50" fmla="*/ 744 w 1460"/>
                  <a:gd name="T51" fmla="*/ 300 h 410"/>
                  <a:gd name="T52" fmla="*/ 758 w 1460"/>
                  <a:gd name="T53" fmla="*/ 302 h 410"/>
                  <a:gd name="T54" fmla="*/ 778 w 1460"/>
                  <a:gd name="T55" fmla="*/ 313 h 410"/>
                  <a:gd name="T56" fmla="*/ 801 w 1460"/>
                  <a:gd name="T57" fmla="*/ 324 h 410"/>
                  <a:gd name="T58" fmla="*/ 832 w 1460"/>
                  <a:gd name="T59" fmla="*/ 306 h 410"/>
                  <a:gd name="T60" fmla="*/ 843 w 1460"/>
                  <a:gd name="T61" fmla="*/ 355 h 410"/>
                  <a:gd name="T62" fmla="*/ 869 w 1460"/>
                  <a:gd name="T63" fmla="*/ 314 h 410"/>
                  <a:gd name="T64" fmla="*/ 881 w 1460"/>
                  <a:gd name="T65" fmla="*/ 272 h 410"/>
                  <a:gd name="T66" fmla="*/ 893 w 1460"/>
                  <a:gd name="T67" fmla="*/ 251 h 410"/>
                  <a:gd name="T68" fmla="*/ 930 w 1460"/>
                  <a:gd name="T69" fmla="*/ 231 h 410"/>
                  <a:gd name="T70" fmla="*/ 947 w 1460"/>
                  <a:gd name="T71" fmla="*/ 227 h 410"/>
                  <a:gd name="T72" fmla="*/ 968 w 1460"/>
                  <a:gd name="T73" fmla="*/ 261 h 410"/>
                  <a:gd name="T74" fmla="*/ 994 w 1460"/>
                  <a:gd name="T75" fmla="*/ 315 h 410"/>
                  <a:gd name="T76" fmla="*/ 1035 w 1460"/>
                  <a:gd name="T77" fmla="*/ 327 h 410"/>
                  <a:gd name="T78" fmla="*/ 1044 w 1460"/>
                  <a:gd name="T79" fmla="*/ 322 h 410"/>
                  <a:gd name="T80" fmla="*/ 1069 w 1460"/>
                  <a:gd name="T81" fmla="*/ 305 h 410"/>
                  <a:gd name="T82" fmla="*/ 1084 w 1460"/>
                  <a:gd name="T83" fmla="*/ 257 h 410"/>
                  <a:gd name="T84" fmla="*/ 1129 w 1460"/>
                  <a:gd name="T85" fmla="*/ 280 h 410"/>
                  <a:gd name="T86" fmla="*/ 1142 w 1460"/>
                  <a:gd name="T87" fmla="*/ 329 h 410"/>
                  <a:gd name="T88" fmla="*/ 1161 w 1460"/>
                  <a:gd name="T89" fmla="*/ 340 h 410"/>
                  <a:gd name="T90" fmla="*/ 1187 w 1460"/>
                  <a:gd name="T91" fmla="*/ 340 h 410"/>
                  <a:gd name="T92" fmla="*/ 1209 w 1460"/>
                  <a:gd name="T93" fmla="*/ 336 h 410"/>
                  <a:gd name="T94" fmla="*/ 1231 w 1460"/>
                  <a:gd name="T95" fmla="*/ 322 h 410"/>
                  <a:gd name="T96" fmla="*/ 1257 w 1460"/>
                  <a:gd name="T97" fmla="*/ 318 h 410"/>
                  <a:gd name="T98" fmla="*/ 1294 w 1460"/>
                  <a:gd name="T99" fmla="*/ 344 h 410"/>
                  <a:gd name="T100" fmla="*/ 1330 w 1460"/>
                  <a:gd name="T101" fmla="*/ 327 h 410"/>
                  <a:gd name="T102" fmla="*/ 1351 w 1460"/>
                  <a:gd name="T103" fmla="*/ 165 h 410"/>
                  <a:gd name="T104" fmla="*/ 1401 w 1460"/>
                  <a:gd name="T105" fmla="*/ 152 h 410"/>
                  <a:gd name="T106" fmla="*/ 1426 w 1460"/>
                  <a:gd name="T107" fmla="*/ 281 h 410"/>
                  <a:gd name="T108" fmla="*/ 1460 w 1460"/>
                  <a:gd name="T109" fmla="*/ 410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60" h="410">
                    <a:moveTo>
                      <a:pt x="0" y="410"/>
                    </a:moveTo>
                    <a:cubicBezTo>
                      <a:pt x="0" y="321"/>
                      <a:pt x="0" y="321"/>
                      <a:pt x="0" y="321"/>
                    </a:cubicBezTo>
                    <a:cubicBezTo>
                      <a:pt x="8" y="321"/>
                      <a:pt x="16" y="321"/>
                      <a:pt x="24" y="321"/>
                    </a:cubicBezTo>
                    <a:cubicBezTo>
                      <a:pt x="24" y="326"/>
                      <a:pt x="24" y="330"/>
                      <a:pt x="24" y="335"/>
                    </a:cubicBezTo>
                    <a:cubicBezTo>
                      <a:pt x="30" y="335"/>
                      <a:pt x="37" y="335"/>
                      <a:pt x="43" y="335"/>
                    </a:cubicBezTo>
                    <a:cubicBezTo>
                      <a:pt x="43" y="339"/>
                      <a:pt x="43" y="343"/>
                      <a:pt x="43" y="347"/>
                    </a:cubicBezTo>
                    <a:cubicBezTo>
                      <a:pt x="48" y="347"/>
                      <a:pt x="54" y="347"/>
                      <a:pt x="59" y="347"/>
                    </a:cubicBezTo>
                    <a:cubicBezTo>
                      <a:pt x="59" y="339"/>
                      <a:pt x="59" y="331"/>
                      <a:pt x="59" y="324"/>
                    </a:cubicBezTo>
                    <a:cubicBezTo>
                      <a:pt x="62" y="324"/>
                      <a:pt x="64" y="324"/>
                      <a:pt x="67" y="324"/>
                    </a:cubicBezTo>
                    <a:cubicBezTo>
                      <a:pt x="67" y="323"/>
                      <a:pt x="67" y="322"/>
                      <a:pt x="67" y="321"/>
                    </a:cubicBezTo>
                    <a:cubicBezTo>
                      <a:pt x="69" y="321"/>
                      <a:pt x="71" y="321"/>
                      <a:pt x="73" y="321"/>
                    </a:cubicBezTo>
                    <a:cubicBezTo>
                      <a:pt x="73" y="322"/>
                      <a:pt x="73" y="323"/>
                      <a:pt x="73" y="324"/>
                    </a:cubicBezTo>
                    <a:cubicBezTo>
                      <a:pt x="76" y="324"/>
                      <a:pt x="79" y="324"/>
                      <a:pt x="82" y="324"/>
                    </a:cubicBezTo>
                    <a:cubicBezTo>
                      <a:pt x="82" y="329"/>
                      <a:pt x="82" y="333"/>
                      <a:pt x="82" y="338"/>
                    </a:cubicBezTo>
                    <a:cubicBezTo>
                      <a:pt x="91" y="338"/>
                      <a:pt x="101" y="338"/>
                      <a:pt x="110" y="338"/>
                    </a:cubicBezTo>
                    <a:cubicBezTo>
                      <a:pt x="110" y="340"/>
                      <a:pt x="110" y="342"/>
                      <a:pt x="110" y="344"/>
                    </a:cubicBezTo>
                    <a:cubicBezTo>
                      <a:pt x="111" y="344"/>
                      <a:pt x="113" y="344"/>
                      <a:pt x="114" y="344"/>
                    </a:cubicBezTo>
                    <a:cubicBezTo>
                      <a:pt x="114" y="347"/>
                      <a:pt x="114" y="349"/>
                      <a:pt x="114" y="352"/>
                    </a:cubicBezTo>
                    <a:cubicBezTo>
                      <a:pt x="117" y="352"/>
                      <a:pt x="121" y="352"/>
                      <a:pt x="124" y="352"/>
                    </a:cubicBezTo>
                    <a:cubicBezTo>
                      <a:pt x="124" y="351"/>
                      <a:pt x="124" y="350"/>
                      <a:pt x="124" y="350"/>
                    </a:cubicBezTo>
                    <a:cubicBezTo>
                      <a:pt x="126" y="350"/>
                      <a:pt x="128" y="350"/>
                      <a:pt x="130" y="350"/>
                    </a:cubicBezTo>
                    <a:cubicBezTo>
                      <a:pt x="130" y="350"/>
                      <a:pt x="130" y="351"/>
                      <a:pt x="130" y="352"/>
                    </a:cubicBezTo>
                    <a:cubicBezTo>
                      <a:pt x="134" y="352"/>
                      <a:pt x="139" y="352"/>
                      <a:pt x="144" y="352"/>
                    </a:cubicBezTo>
                    <a:cubicBezTo>
                      <a:pt x="144" y="354"/>
                      <a:pt x="144" y="356"/>
                      <a:pt x="144" y="358"/>
                    </a:cubicBezTo>
                    <a:cubicBezTo>
                      <a:pt x="148" y="358"/>
                      <a:pt x="152" y="358"/>
                      <a:pt x="156" y="358"/>
                    </a:cubicBezTo>
                    <a:cubicBezTo>
                      <a:pt x="156" y="357"/>
                      <a:pt x="156" y="357"/>
                      <a:pt x="156" y="356"/>
                    </a:cubicBezTo>
                    <a:cubicBezTo>
                      <a:pt x="158" y="356"/>
                      <a:pt x="160" y="356"/>
                      <a:pt x="162" y="356"/>
                    </a:cubicBezTo>
                    <a:cubicBezTo>
                      <a:pt x="162" y="357"/>
                      <a:pt x="162" y="357"/>
                      <a:pt x="162" y="358"/>
                    </a:cubicBezTo>
                    <a:cubicBezTo>
                      <a:pt x="166" y="358"/>
                      <a:pt x="170" y="358"/>
                      <a:pt x="173" y="358"/>
                    </a:cubicBezTo>
                    <a:cubicBezTo>
                      <a:pt x="173" y="240"/>
                      <a:pt x="173" y="240"/>
                      <a:pt x="173" y="240"/>
                    </a:cubicBezTo>
                    <a:cubicBezTo>
                      <a:pt x="186" y="240"/>
                      <a:pt x="186" y="240"/>
                      <a:pt x="186" y="240"/>
                    </a:cubicBezTo>
                    <a:cubicBezTo>
                      <a:pt x="186" y="236"/>
                      <a:pt x="186" y="236"/>
                      <a:pt x="186" y="236"/>
                    </a:cubicBezTo>
                    <a:cubicBezTo>
                      <a:pt x="214" y="241"/>
                      <a:pt x="214" y="241"/>
                      <a:pt x="214" y="241"/>
                    </a:cubicBezTo>
                    <a:cubicBezTo>
                      <a:pt x="214" y="259"/>
                      <a:pt x="214" y="277"/>
                      <a:pt x="214" y="295"/>
                    </a:cubicBezTo>
                    <a:cubicBezTo>
                      <a:pt x="218" y="295"/>
                      <a:pt x="222" y="295"/>
                      <a:pt x="225" y="295"/>
                    </a:cubicBezTo>
                    <a:cubicBezTo>
                      <a:pt x="226" y="295"/>
                      <a:pt x="226" y="294"/>
                      <a:pt x="227" y="293"/>
                    </a:cubicBezTo>
                    <a:cubicBezTo>
                      <a:pt x="228" y="293"/>
                      <a:pt x="230" y="293"/>
                      <a:pt x="231" y="293"/>
                    </a:cubicBezTo>
                    <a:cubicBezTo>
                      <a:pt x="232" y="294"/>
                      <a:pt x="232" y="295"/>
                      <a:pt x="233" y="295"/>
                    </a:cubicBezTo>
                    <a:cubicBezTo>
                      <a:pt x="237" y="295"/>
                      <a:pt x="242" y="295"/>
                      <a:pt x="246" y="295"/>
                    </a:cubicBezTo>
                    <a:cubicBezTo>
                      <a:pt x="246" y="306"/>
                      <a:pt x="246" y="316"/>
                      <a:pt x="246" y="326"/>
                    </a:cubicBezTo>
                    <a:cubicBezTo>
                      <a:pt x="250" y="326"/>
                      <a:pt x="253" y="326"/>
                      <a:pt x="257" y="326"/>
                    </a:cubicBezTo>
                    <a:cubicBezTo>
                      <a:pt x="257" y="309"/>
                      <a:pt x="257" y="291"/>
                      <a:pt x="257" y="273"/>
                    </a:cubicBezTo>
                    <a:cubicBezTo>
                      <a:pt x="259" y="273"/>
                      <a:pt x="261" y="273"/>
                      <a:pt x="262" y="273"/>
                    </a:cubicBezTo>
                    <a:cubicBezTo>
                      <a:pt x="262" y="272"/>
                      <a:pt x="262" y="270"/>
                      <a:pt x="262" y="269"/>
                    </a:cubicBezTo>
                    <a:cubicBezTo>
                      <a:pt x="274" y="269"/>
                      <a:pt x="286" y="269"/>
                      <a:pt x="298" y="269"/>
                    </a:cubicBezTo>
                    <a:cubicBezTo>
                      <a:pt x="299" y="270"/>
                      <a:pt x="300" y="271"/>
                      <a:pt x="301" y="272"/>
                    </a:cubicBezTo>
                    <a:cubicBezTo>
                      <a:pt x="301" y="300"/>
                      <a:pt x="301" y="327"/>
                      <a:pt x="301" y="355"/>
                    </a:cubicBezTo>
                    <a:cubicBezTo>
                      <a:pt x="303" y="355"/>
                      <a:pt x="306" y="355"/>
                      <a:pt x="309" y="355"/>
                    </a:cubicBezTo>
                    <a:cubicBezTo>
                      <a:pt x="309" y="357"/>
                      <a:pt x="309" y="359"/>
                      <a:pt x="309" y="361"/>
                    </a:cubicBezTo>
                    <a:cubicBezTo>
                      <a:pt x="311" y="361"/>
                      <a:pt x="314" y="361"/>
                      <a:pt x="316" y="361"/>
                    </a:cubicBezTo>
                    <a:cubicBezTo>
                      <a:pt x="316" y="354"/>
                      <a:pt x="316" y="347"/>
                      <a:pt x="316" y="340"/>
                    </a:cubicBezTo>
                    <a:cubicBezTo>
                      <a:pt x="319" y="340"/>
                      <a:pt x="323" y="340"/>
                      <a:pt x="326" y="340"/>
                    </a:cubicBezTo>
                    <a:cubicBezTo>
                      <a:pt x="326" y="339"/>
                      <a:pt x="326" y="338"/>
                      <a:pt x="326" y="337"/>
                    </a:cubicBezTo>
                    <a:cubicBezTo>
                      <a:pt x="330" y="337"/>
                      <a:pt x="333" y="337"/>
                      <a:pt x="337" y="337"/>
                    </a:cubicBezTo>
                    <a:cubicBezTo>
                      <a:pt x="337" y="338"/>
                      <a:pt x="337" y="339"/>
                      <a:pt x="337" y="340"/>
                    </a:cubicBezTo>
                    <a:cubicBezTo>
                      <a:pt x="339" y="340"/>
                      <a:pt x="341" y="340"/>
                      <a:pt x="343" y="340"/>
                    </a:cubicBezTo>
                    <a:cubicBezTo>
                      <a:pt x="344" y="338"/>
                      <a:pt x="344" y="337"/>
                      <a:pt x="344" y="336"/>
                    </a:cubicBezTo>
                    <a:cubicBezTo>
                      <a:pt x="345" y="336"/>
                      <a:pt x="346" y="336"/>
                      <a:pt x="347" y="336"/>
                    </a:cubicBezTo>
                    <a:cubicBezTo>
                      <a:pt x="347" y="337"/>
                      <a:pt x="348" y="338"/>
                      <a:pt x="348" y="339"/>
                    </a:cubicBezTo>
                    <a:cubicBezTo>
                      <a:pt x="349" y="339"/>
                      <a:pt x="350" y="339"/>
                      <a:pt x="352" y="339"/>
                    </a:cubicBezTo>
                    <a:cubicBezTo>
                      <a:pt x="352" y="328"/>
                      <a:pt x="352" y="316"/>
                      <a:pt x="352" y="304"/>
                    </a:cubicBezTo>
                    <a:cubicBezTo>
                      <a:pt x="362" y="304"/>
                      <a:pt x="373" y="304"/>
                      <a:pt x="384" y="304"/>
                    </a:cubicBezTo>
                    <a:cubicBezTo>
                      <a:pt x="385" y="265"/>
                      <a:pt x="387" y="226"/>
                      <a:pt x="388" y="187"/>
                    </a:cubicBezTo>
                    <a:cubicBezTo>
                      <a:pt x="384" y="186"/>
                      <a:pt x="372" y="182"/>
                      <a:pt x="382" y="177"/>
                    </a:cubicBezTo>
                    <a:cubicBezTo>
                      <a:pt x="381" y="176"/>
                      <a:pt x="380" y="175"/>
                      <a:pt x="379" y="175"/>
                    </a:cubicBezTo>
                    <a:cubicBezTo>
                      <a:pt x="379" y="168"/>
                      <a:pt x="379" y="168"/>
                      <a:pt x="383" y="164"/>
                    </a:cubicBezTo>
                    <a:cubicBezTo>
                      <a:pt x="383" y="162"/>
                      <a:pt x="383" y="159"/>
                      <a:pt x="383" y="156"/>
                    </a:cubicBezTo>
                    <a:cubicBezTo>
                      <a:pt x="385" y="156"/>
                      <a:pt x="388" y="156"/>
                      <a:pt x="390" y="156"/>
                    </a:cubicBezTo>
                    <a:cubicBezTo>
                      <a:pt x="390" y="152"/>
                      <a:pt x="390" y="149"/>
                      <a:pt x="390" y="146"/>
                    </a:cubicBezTo>
                    <a:cubicBezTo>
                      <a:pt x="390" y="145"/>
                      <a:pt x="391" y="145"/>
                      <a:pt x="391" y="144"/>
                    </a:cubicBezTo>
                    <a:cubicBezTo>
                      <a:pt x="391" y="132"/>
                      <a:pt x="391" y="120"/>
                      <a:pt x="391" y="108"/>
                    </a:cubicBezTo>
                    <a:cubicBezTo>
                      <a:pt x="391" y="107"/>
                      <a:pt x="390" y="106"/>
                      <a:pt x="390" y="105"/>
                    </a:cubicBezTo>
                    <a:cubicBezTo>
                      <a:pt x="391" y="104"/>
                      <a:pt x="392" y="103"/>
                      <a:pt x="393" y="102"/>
                    </a:cubicBezTo>
                    <a:cubicBezTo>
                      <a:pt x="393" y="93"/>
                      <a:pt x="393" y="84"/>
                      <a:pt x="393" y="75"/>
                    </a:cubicBezTo>
                    <a:cubicBezTo>
                      <a:pt x="393" y="75"/>
                      <a:pt x="394" y="74"/>
                      <a:pt x="394" y="73"/>
                    </a:cubicBezTo>
                    <a:cubicBezTo>
                      <a:pt x="394" y="65"/>
                      <a:pt x="394" y="56"/>
                      <a:pt x="394" y="47"/>
                    </a:cubicBezTo>
                    <a:cubicBezTo>
                      <a:pt x="394" y="47"/>
                      <a:pt x="395" y="46"/>
                      <a:pt x="395" y="46"/>
                    </a:cubicBezTo>
                    <a:cubicBezTo>
                      <a:pt x="395" y="43"/>
                      <a:pt x="395" y="41"/>
                      <a:pt x="395" y="38"/>
                    </a:cubicBezTo>
                    <a:cubicBezTo>
                      <a:pt x="395" y="38"/>
                      <a:pt x="395" y="37"/>
                      <a:pt x="396" y="37"/>
                    </a:cubicBezTo>
                    <a:cubicBezTo>
                      <a:pt x="396" y="32"/>
                      <a:pt x="396" y="28"/>
                      <a:pt x="396" y="23"/>
                    </a:cubicBezTo>
                    <a:cubicBezTo>
                      <a:pt x="396" y="23"/>
                      <a:pt x="396" y="23"/>
                      <a:pt x="396" y="23"/>
                    </a:cubicBezTo>
                    <a:cubicBezTo>
                      <a:pt x="396" y="28"/>
                      <a:pt x="396" y="32"/>
                      <a:pt x="396" y="37"/>
                    </a:cubicBezTo>
                    <a:cubicBezTo>
                      <a:pt x="397" y="37"/>
                      <a:pt x="397" y="38"/>
                      <a:pt x="397" y="38"/>
                    </a:cubicBezTo>
                    <a:cubicBezTo>
                      <a:pt x="397" y="41"/>
                      <a:pt x="397" y="43"/>
                      <a:pt x="397" y="46"/>
                    </a:cubicBezTo>
                    <a:cubicBezTo>
                      <a:pt x="398" y="46"/>
                      <a:pt x="398" y="47"/>
                      <a:pt x="398" y="47"/>
                    </a:cubicBezTo>
                    <a:cubicBezTo>
                      <a:pt x="398" y="56"/>
                      <a:pt x="398" y="65"/>
                      <a:pt x="398" y="73"/>
                    </a:cubicBezTo>
                    <a:cubicBezTo>
                      <a:pt x="399" y="74"/>
                      <a:pt x="399" y="74"/>
                      <a:pt x="399" y="75"/>
                    </a:cubicBezTo>
                    <a:cubicBezTo>
                      <a:pt x="399" y="84"/>
                      <a:pt x="399" y="93"/>
                      <a:pt x="399" y="102"/>
                    </a:cubicBezTo>
                    <a:cubicBezTo>
                      <a:pt x="400" y="103"/>
                      <a:pt x="401" y="104"/>
                      <a:pt x="402" y="105"/>
                    </a:cubicBezTo>
                    <a:cubicBezTo>
                      <a:pt x="402" y="106"/>
                      <a:pt x="401" y="107"/>
                      <a:pt x="401" y="108"/>
                    </a:cubicBezTo>
                    <a:cubicBezTo>
                      <a:pt x="401" y="120"/>
                      <a:pt x="401" y="132"/>
                      <a:pt x="401" y="144"/>
                    </a:cubicBezTo>
                    <a:cubicBezTo>
                      <a:pt x="401" y="145"/>
                      <a:pt x="402" y="145"/>
                      <a:pt x="402" y="146"/>
                    </a:cubicBezTo>
                    <a:cubicBezTo>
                      <a:pt x="402" y="149"/>
                      <a:pt x="402" y="152"/>
                      <a:pt x="402" y="156"/>
                    </a:cubicBezTo>
                    <a:cubicBezTo>
                      <a:pt x="405" y="156"/>
                      <a:pt x="407" y="156"/>
                      <a:pt x="409" y="156"/>
                    </a:cubicBezTo>
                    <a:cubicBezTo>
                      <a:pt x="409" y="159"/>
                      <a:pt x="409" y="162"/>
                      <a:pt x="409" y="164"/>
                    </a:cubicBezTo>
                    <a:cubicBezTo>
                      <a:pt x="414" y="168"/>
                      <a:pt x="413" y="169"/>
                      <a:pt x="413" y="175"/>
                    </a:cubicBezTo>
                    <a:cubicBezTo>
                      <a:pt x="412" y="175"/>
                      <a:pt x="411" y="176"/>
                      <a:pt x="410" y="177"/>
                    </a:cubicBezTo>
                    <a:cubicBezTo>
                      <a:pt x="421" y="181"/>
                      <a:pt x="409" y="187"/>
                      <a:pt x="404" y="187"/>
                    </a:cubicBezTo>
                    <a:cubicBezTo>
                      <a:pt x="407" y="254"/>
                      <a:pt x="409" y="320"/>
                      <a:pt x="412" y="387"/>
                    </a:cubicBezTo>
                    <a:cubicBezTo>
                      <a:pt x="414" y="387"/>
                      <a:pt x="415" y="387"/>
                      <a:pt x="417" y="387"/>
                    </a:cubicBezTo>
                    <a:cubicBezTo>
                      <a:pt x="417" y="383"/>
                      <a:pt x="417" y="379"/>
                      <a:pt x="417" y="375"/>
                    </a:cubicBezTo>
                    <a:cubicBezTo>
                      <a:pt x="423" y="375"/>
                      <a:pt x="430" y="375"/>
                      <a:pt x="436" y="375"/>
                    </a:cubicBezTo>
                    <a:cubicBezTo>
                      <a:pt x="436" y="380"/>
                      <a:pt x="436" y="384"/>
                      <a:pt x="436" y="389"/>
                    </a:cubicBezTo>
                    <a:cubicBezTo>
                      <a:pt x="437" y="389"/>
                      <a:pt x="438" y="389"/>
                      <a:pt x="439" y="389"/>
                    </a:cubicBezTo>
                    <a:cubicBezTo>
                      <a:pt x="439" y="382"/>
                      <a:pt x="439" y="376"/>
                      <a:pt x="439" y="369"/>
                    </a:cubicBezTo>
                    <a:cubicBezTo>
                      <a:pt x="440" y="369"/>
                      <a:pt x="441" y="369"/>
                      <a:pt x="442" y="369"/>
                    </a:cubicBezTo>
                    <a:cubicBezTo>
                      <a:pt x="442" y="376"/>
                      <a:pt x="442" y="382"/>
                      <a:pt x="442" y="388"/>
                    </a:cubicBezTo>
                    <a:cubicBezTo>
                      <a:pt x="443" y="388"/>
                      <a:pt x="444" y="388"/>
                      <a:pt x="445" y="388"/>
                    </a:cubicBezTo>
                    <a:cubicBezTo>
                      <a:pt x="445" y="385"/>
                      <a:pt x="445" y="381"/>
                      <a:pt x="445" y="378"/>
                    </a:cubicBezTo>
                    <a:cubicBezTo>
                      <a:pt x="445" y="378"/>
                      <a:pt x="446" y="378"/>
                      <a:pt x="446" y="378"/>
                    </a:cubicBezTo>
                    <a:cubicBezTo>
                      <a:pt x="446" y="381"/>
                      <a:pt x="446" y="384"/>
                      <a:pt x="446" y="388"/>
                    </a:cubicBezTo>
                    <a:cubicBezTo>
                      <a:pt x="450" y="388"/>
                      <a:pt x="454" y="388"/>
                      <a:pt x="458" y="387"/>
                    </a:cubicBezTo>
                    <a:cubicBezTo>
                      <a:pt x="458" y="384"/>
                      <a:pt x="458" y="380"/>
                      <a:pt x="458" y="376"/>
                    </a:cubicBezTo>
                    <a:cubicBezTo>
                      <a:pt x="460" y="376"/>
                      <a:pt x="463" y="376"/>
                      <a:pt x="465" y="376"/>
                    </a:cubicBezTo>
                    <a:cubicBezTo>
                      <a:pt x="465" y="375"/>
                      <a:pt x="465" y="374"/>
                      <a:pt x="465" y="373"/>
                    </a:cubicBezTo>
                    <a:cubicBezTo>
                      <a:pt x="468" y="373"/>
                      <a:pt x="471" y="373"/>
                      <a:pt x="473" y="373"/>
                    </a:cubicBezTo>
                    <a:cubicBezTo>
                      <a:pt x="473" y="374"/>
                      <a:pt x="473" y="374"/>
                      <a:pt x="473" y="375"/>
                    </a:cubicBezTo>
                    <a:cubicBezTo>
                      <a:pt x="475" y="375"/>
                      <a:pt x="477" y="375"/>
                      <a:pt x="479" y="375"/>
                    </a:cubicBezTo>
                    <a:cubicBezTo>
                      <a:pt x="479" y="374"/>
                      <a:pt x="479" y="374"/>
                      <a:pt x="479" y="373"/>
                    </a:cubicBezTo>
                    <a:cubicBezTo>
                      <a:pt x="497" y="373"/>
                      <a:pt x="515" y="373"/>
                      <a:pt x="533" y="373"/>
                    </a:cubicBezTo>
                    <a:cubicBezTo>
                      <a:pt x="533" y="372"/>
                      <a:pt x="533" y="371"/>
                      <a:pt x="533" y="370"/>
                    </a:cubicBezTo>
                    <a:cubicBezTo>
                      <a:pt x="534" y="370"/>
                      <a:pt x="536" y="370"/>
                      <a:pt x="537" y="370"/>
                    </a:cubicBezTo>
                    <a:cubicBezTo>
                      <a:pt x="537" y="371"/>
                      <a:pt x="537" y="372"/>
                      <a:pt x="537" y="373"/>
                    </a:cubicBezTo>
                    <a:cubicBezTo>
                      <a:pt x="538" y="373"/>
                      <a:pt x="540" y="373"/>
                      <a:pt x="541" y="373"/>
                    </a:cubicBezTo>
                    <a:cubicBezTo>
                      <a:pt x="541" y="374"/>
                      <a:pt x="541" y="376"/>
                      <a:pt x="541" y="377"/>
                    </a:cubicBezTo>
                    <a:cubicBezTo>
                      <a:pt x="542" y="377"/>
                      <a:pt x="543" y="377"/>
                      <a:pt x="544" y="377"/>
                    </a:cubicBezTo>
                    <a:cubicBezTo>
                      <a:pt x="544" y="377"/>
                      <a:pt x="544" y="376"/>
                      <a:pt x="544" y="375"/>
                    </a:cubicBezTo>
                    <a:cubicBezTo>
                      <a:pt x="545" y="375"/>
                      <a:pt x="546" y="375"/>
                      <a:pt x="547" y="375"/>
                    </a:cubicBezTo>
                    <a:cubicBezTo>
                      <a:pt x="547" y="376"/>
                      <a:pt x="547" y="377"/>
                      <a:pt x="547" y="377"/>
                    </a:cubicBezTo>
                    <a:cubicBezTo>
                      <a:pt x="550" y="377"/>
                      <a:pt x="553" y="377"/>
                      <a:pt x="556" y="377"/>
                    </a:cubicBezTo>
                    <a:cubicBezTo>
                      <a:pt x="556" y="376"/>
                      <a:pt x="556" y="375"/>
                      <a:pt x="556" y="374"/>
                    </a:cubicBezTo>
                    <a:cubicBezTo>
                      <a:pt x="558" y="374"/>
                      <a:pt x="560" y="374"/>
                      <a:pt x="562" y="374"/>
                    </a:cubicBezTo>
                    <a:cubicBezTo>
                      <a:pt x="562" y="379"/>
                      <a:pt x="562" y="385"/>
                      <a:pt x="562" y="390"/>
                    </a:cubicBezTo>
                    <a:cubicBezTo>
                      <a:pt x="563" y="390"/>
                      <a:pt x="563" y="390"/>
                      <a:pt x="564" y="390"/>
                    </a:cubicBezTo>
                    <a:cubicBezTo>
                      <a:pt x="564" y="389"/>
                      <a:pt x="564" y="387"/>
                      <a:pt x="564" y="386"/>
                    </a:cubicBezTo>
                    <a:cubicBezTo>
                      <a:pt x="565" y="386"/>
                      <a:pt x="567" y="386"/>
                      <a:pt x="568" y="386"/>
                    </a:cubicBezTo>
                    <a:cubicBezTo>
                      <a:pt x="568" y="387"/>
                      <a:pt x="568" y="389"/>
                      <a:pt x="568" y="390"/>
                    </a:cubicBezTo>
                    <a:cubicBezTo>
                      <a:pt x="571" y="390"/>
                      <a:pt x="575" y="390"/>
                      <a:pt x="578" y="390"/>
                    </a:cubicBezTo>
                    <a:cubicBezTo>
                      <a:pt x="578" y="382"/>
                      <a:pt x="578" y="382"/>
                      <a:pt x="578" y="382"/>
                    </a:cubicBezTo>
                    <a:cubicBezTo>
                      <a:pt x="588" y="379"/>
                      <a:pt x="588" y="379"/>
                      <a:pt x="588" y="379"/>
                    </a:cubicBezTo>
                    <a:cubicBezTo>
                      <a:pt x="588" y="374"/>
                      <a:pt x="589" y="368"/>
                      <a:pt x="589" y="362"/>
                    </a:cubicBezTo>
                    <a:cubicBezTo>
                      <a:pt x="590" y="362"/>
                      <a:pt x="591" y="362"/>
                      <a:pt x="592" y="362"/>
                    </a:cubicBezTo>
                    <a:cubicBezTo>
                      <a:pt x="592" y="368"/>
                      <a:pt x="593" y="374"/>
                      <a:pt x="593" y="379"/>
                    </a:cubicBezTo>
                    <a:cubicBezTo>
                      <a:pt x="594" y="379"/>
                      <a:pt x="596" y="379"/>
                      <a:pt x="597" y="379"/>
                    </a:cubicBezTo>
                    <a:cubicBezTo>
                      <a:pt x="597" y="374"/>
                      <a:pt x="597" y="368"/>
                      <a:pt x="598" y="362"/>
                    </a:cubicBezTo>
                    <a:cubicBezTo>
                      <a:pt x="599" y="362"/>
                      <a:pt x="600" y="362"/>
                      <a:pt x="601" y="362"/>
                    </a:cubicBezTo>
                    <a:cubicBezTo>
                      <a:pt x="601" y="367"/>
                      <a:pt x="602" y="372"/>
                      <a:pt x="602" y="377"/>
                    </a:cubicBezTo>
                    <a:cubicBezTo>
                      <a:pt x="603" y="377"/>
                      <a:pt x="604" y="377"/>
                      <a:pt x="606" y="377"/>
                    </a:cubicBezTo>
                    <a:cubicBezTo>
                      <a:pt x="606" y="378"/>
                      <a:pt x="606" y="378"/>
                      <a:pt x="606" y="379"/>
                    </a:cubicBezTo>
                    <a:cubicBezTo>
                      <a:pt x="607" y="379"/>
                      <a:pt x="609" y="379"/>
                      <a:pt x="610" y="379"/>
                    </a:cubicBezTo>
                    <a:cubicBezTo>
                      <a:pt x="610" y="378"/>
                      <a:pt x="610" y="378"/>
                      <a:pt x="610" y="377"/>
                    </a:cubicBezTo>
                    <a:cubicBezTo>
                      <a:pt x="612" y="377"/>
                      <a:pt x="613" y="377"/>
                      <a:pt x="615" y="377"/>
                    </a:cubicBezTo>
                    <a:cubicBezTo>
                      <a:pt x="615" y="379"/>
                      <a:pt x="615" y="380"/>
                      <a:pt x="615" y="381"/>
                    </a:cubicBezTo>
                    <a:cubicBezTo>
                      <a:pt x="616" y="382"/>
                      <a:pt x="617" y="382"/>
                      <a:pt x="617" y="382"/>
                    </a:cubicBezTo>
                    <a:cubicBezTo>
                      <a:pt x="617" y="383"/>
                      <a:pt x="617" y="384"/>
                      <a:pt x="617" y="385"/>
                    </a:cubicBezTo>
                    <a:cubicBezTo>
                      <a:pt x="617" y="385"/>
                      <a:pt x="617" y="385"/>
                      <a:pt x="617" y="385"/>
                    </a:cubicBezTo>
                    <a:cubicBezTo>
                      <a:pt x="617" y="387"/>
                      <a:pt x="617" y="389"/>
                      <a:pt x="617" y="391"/>
                    </a:cubicBezTo>
                    <a:cubicBezTo>
                      <a:pt x="620" y="391"/>
                      <a:pt x="624" y="391"/>
                      <a:pt x="628" y="391"/>
                    </a:cubicBezTo>
                    <a:cubicBezTo>
                      <a:pt x="628" y="386"/>
                      <a:pt x="628" y="381"/>
                      <a:pt x="628" y="375"/>
                    </a:cubicBezTo>
                    <a:cubicBezTo>
                      <a:pt x="627" y="375"/>
                      <a:pt x="626" y="375"/>
                      <a:pt x="625" y="375"/>
                    </a:cubicBezTo>
                    <a:cubicBezTo>
                      <a:pt x="625" y="374"/>
                      <a:pt x="625" y="374"/>
                      <a:pt x="625" y="373"/>
                    </a:cubicBezTo>
                    <a:cubicBezTo>
                      <a:pt x="627" y="373"/>
                      <a:pt x="629" y="373"/>
                      <a:pt x="630" y="373"/>
                    </a:cubicBezTo>
                    <a:cubicBezTo>
                      <a:pt x="630" y="370"/>
                      <a:pt x="630" y="368"/>
                      <a:pt x="630" y="365"/>
                    </a:cubicBezTo>
                    <a:cubicBezTo>
                      <a:pt x="643" y="365"/>
                      <a:pt x="656" y="365"/>
                      <a:pt x="668" y="365"/>
                    </a:cubicBezTo>
                    <a:cubicBezTo>
                      <a:pt x="668" y="368"/>
                      <a:pt x="668" y="370"/>
                      <a:pt x="668" y="373"/>
                    </a:cubicBezTo>
                    <a:cubicBezTo>
                      <a:pt x="672" y="373"/>
                      <a:pt x="676" y="373"/>
                      <a:pt x="679" y="372"/>
                    </a:cubicBezTo>
                    <a:cubicBezTo>
                      <a:pt x="679" y="370"/>
                      <a:pt x="679" y="367"/>
                      <a:pt x="679" y="364"/>
                    </a:cubicBezTo>
                    <a:cubicBezTo>
                      <a:pt x="681" y="364"/>
                      <a:pt x="682" y="364"/>
                      <a:pt x="683" y="364"/>
                    </a:cubicBezTo>
                    <a:cubicBezTo>
                      <a:pt x="683" y="360"/>
                      <a:pt x="683" y="355"/>
                      <a:pt x="683" y="350"/>
                    </a:cubicBezTo>
                    <a:cubicBezTo>
                      <a:pt x="685" y="350"/>
                      <a:pt x="687" y="350"/>
                      <a:pt x="688" y="350"/>
                    </a:cubicBezTo>
                    <a:cubicBezTo>
                      <a:pt x="689" y="350"/>
                      <a:pt x="689" y="349"/>
                      <a:pt x="690" y="349"/>
                    </a:cubicBezTo>
                    <a:cubicBezTo>
                      <a:pt x="691" y="349"/>
                      <a:pt x="693" y="349"/>
                      <a:pt x="695" y="349"/>
                    </a:cubicBezTo>
                    <a:cubicBezTo>
                      <a:pt x="695" y="349"/>
                      <a:pt x="696" y="350"/>
                      <a:pt x="696" y="350"/>
                    </a:cubicBezTo>
                    <a:cubicBezTo>
                      <a:pt x="698" y="350"/>
                      <a:pt x="700" y="350"/>
                      <a:pt x="702" y="350"/>
                    </a:cubicBezTo>
                    <a:cubicBezTo>
                      <a:pt x="702" y="355"/>
                      <a:pt x="702" y="359"/>
                      <a:pt x="702" y="364"/>
                    </a:cubicBezTo>
                    <a:cubicBezTo>
                      <a:pt x="707" y="364"/>
                      <a:pt x="712" y="364"/>
                      <a:pt x="717" y="364"/>
                    </a:cubicBezTo>
                    <a:cubicBezTo>
                      <a:pt x="717" y="362"/>
                      <a:pt x="717" y="360"/>
                      <a:pt x="717" y="358"/>
                    </a:cubicBezTo>
                    <a:cubicBezTo>
                      <a:pt x="718" y="358"/>
                      <a:pt x="718" y="358"/>
                      <a:pt x="719" y="358"/>
                    </a:cubicBezTo>
                    <a:cubicBezTo>
                      <a:pt x="719" y="360"/>
                      <a:pt x="719" y="362"/>
                      <a:pt x="719" y="364"/>
                    </a:cubicBezTo>
                    <a:cubicBezTo>
                      <a:pt x="725" y="364"/>
                      <a:pt x="725" y="364"/>
                      <a:pt x="725" y="364"/>
                    </a:cubicBezTo>
                    <a:cubicBezTo>
                      <a:pt x="725" y="300"/>
                      <a:pt x="725" y="300"/>
                      <a:pt x="725" y="300"/>
                    </a:cubicBezTo>
                    <a:cubicBezTo>
                      <a:pt x="744" y="300"/>
                      <a:pt x="744" y="300"/>
                      <a:pt x="744" y="300"/>
                    </a:cubicBezTo>
                    <a:cubicBezTo>
                      <a:pt x="744" y="295"/>
                      <a:pt x="744" y="295"/>
                      <a:pt x="744" y="295"/>
                    </a:cubicBezTo>
                    <a:cubicBezTo>
                      <a:pt x="747" y="295"/>
                      <a:pt x="747" y="295"/>
                      <a:pt x="747" y="295"/>
                    </a:cubicBezTo>
                    <a:cubicBezTo>
                      <a:pt x="747" y="298"/>
                      <a:pt x="747" y="298"/>
                      <a:pt x="747" y="298"/>
                    </a:cubicBezTo>
                    <a:cubicBezTo>
                      <a:pt x="756" y="298"/>
                      <a:pt x="756" y="298"/>
                      <a:pt x="756" y="298"/>
                    </a:cubicBezTo>
                    <a:cubicBezTo>
                      <a:pt x="756" y="295"/>
                      <a:pt x="756" y="295"/>
                      <a:pt x="756" y="295"/>
                    </a:cubicBezTo>
                    <a:cubicBezTo>
                      <a:pt x="758" y="295"/>
                      <a:pt x="758" y="295"/>
                      <a:pt x="758" y="295"/>
                    </a:cubicBezTo>
                    <a:cubicBezTo>
                      <a:pt x="758" y="302"/>
                      <a:pt x="758" y="302"/>
                      <a:pt x="758" y="302"/>
                    </a:cubicBezTo>
                    <a:cubicBezTo>
                      <a:pt x="761" y="302"/>
                      <a:pt x="761" y="302"/>
                      <a:pt x="761" y="302"/>
                    </a:cubicBezTo>
                    <a:cubicBezTo>
                      <a:pt x="761" y="308"/>
                      <a:pt x="761" y="308"/>
                      <a:pt x="761" y="308"/>
                    </a:cubicBezTo>
                    <a:cubicBezTo>
                      <a:pt x="772" y="308"/>
                      <a:pt x="772" y="308"/>
                      <a:pt x="772" y="308"/>
                    </a:cubicBezTo>
                    <a:cubicBezTo>
                      <a:pt x="772" y="323"/>
                      <a:pt x="772" y="323"/>
                      <a:pt x="772" y="323"/>
                    </a:cubicBezTo>
                    <a:cubicBezTo>
                      <a:pt x="773" y="323"/>
                      <a:pt x="773" y="323"/>
                      <a:pt x="773" y="323"/>
                    </a:cubicBezTo>
                    <a:cubicBezTo>
                      <a:pt x="773" y="313"/>
                      <a:pt x="773" y="313"/>
                      <a:pt x="773" y="313"/>
                    </a:cubicBezTo>
                    <a:cubicBezTo>
                      <a:pt x="778" y="313"/>
                      <a:pt x="778" y="313"/>
                      <a:pt x="778" y="313"/>
                    </a:cubicBezTo>
                    <a:cubicBezTo>
                      <a:pt x="778" y="330"/>
                      <a:pt x="778" y="330"/>
                      <a:pt x="778" y="330"/>
                    </a:cubicBezTo>
                    <a:cubicBezTo>
                      <a:pt x="793" y="330"/>
                      <a:pt x="793" y="330"/>
                      <a:pt x="793" y="330"/>
                    </a:cubicBezTo>
                    <a:cubicBezTo>
                      <a:pt x="793" y="324"/>
                      <a:pt x="793" y="324"/>
                      <a:pt x="793" y="324"/>
                    </a:cubicBezTo>
                    <a:cubicBezTo>
                      <a:pt x="799" y="324"/>
                      <a:pt x="799" y="324"/>
                      <a:pt x="799" y="324"/>
                    </a:cubicBezTo>
                    <a:cubicBezTo>
                      <a:pt x="799" y="332"/>
                      <a:pt x="799" y="332"/>
                      <a:pt x="799" y="332"/>
                    </a:cubicBezTo>
                    <a:cubicBezTo>
                      <a:pt x="801" y="332"/>
                      <a:pt x="801" y="332"/>
                      <a:pt x="801" y="332"/>
                    </a:cubicBezTo>
                    <a:cubicBezTo>
                      <a:pt x="801" y="324"/>
                      <a:pt x="801" y="324"/>
                      <a:pt x="801" y="324"/>
                    </a:cubicBezTo>
                    <a:cubicBezTo>
                      <a:pt x="808" y="324"/>
                      <a:pt x="808" y="324"/>
                      <a:pt x="808" y="324"/>
                    </a:cubicBezTo>
                    <a:cubicBezTo>
                      <a:pt x="808" y="306"/>
                      <a:pt x="808" y="306"/>
                      <a:pt x="808" y="306"/>
                    </a:cubicBezTo>
                    <a:cubicBezTo>
                      <a:pt x="812" y="306"/>
                      <a:pt x="812" y="306"/>
                      <a:pt x="812" y="306"/>
                    </a:cubicBezTo>
                    <a:cubicBezTo>
                      <a:pt x="817" y="286"/>
                      <a:pt x="817" y="286"/>
                      <a:pt x="817" y="286"/>
                    </a:cubicBezTo>
                    <a:cubicBezTo>
                      <a:pt x="822" y="286"/>
                      <a:pt x="822" y="286"/>
                      <a:pt x="822" y="286"/>
                    </a:cubicBezTo>
                    <a:cubicBezTo>
                      <a:pt x="828" y="306"/>
                      <a:pt x="828" y="306"/>
                      <a:pt x="828" y="306"/>
                    </a:cubicBezTo>
                    <a:cubicBezTo>
                      <a:pt x="832" y="306"/>
                      <a:pt x="832" y="306"/>
                      <a:pt x="832" y="306"/>
                    </a:cubicBezTo>
                    <a:cubicBezTo>
                      <a:pt x="832" y="336"/>
                      <a:pt x="832" y="336"/>
                      <a:pt x="832" y="336"/>
                    </a:cubicBezTo>
                    <a:cubicBezTo>
                      <a:pt x="835" y="336"/>
                      <a:pt x="835" y="336"/>
                      <a:pt x="835" y="336"/>
                    </a:cubicBezTo>
                    <a:cubicBezTo>
                      <a:pt x="835" y="357"/>
                      <a:pt x="835" y="357"/>
                      <a:pt x="835" y="357"/>
                    </a:cubicBezTo>
                    <a:cubicBezTo>
                      <a:pt x="837" y="357"/>
                      <a:pt x="837" y="357"/>
                      <a:pt x="837" y="357"/>
                    </a:cubicBezTo>
                    <a:cubicBezTo>
                      <a:pt x="837" y="350"/>
                      <a:pt x="837" y="350"/>
                      <a:pt x="837" y="350"/>
                    </a:cubicBezTo>
                    <a:cubicBezTo>
                      <a:pt x="840" y="355"/>
                      <a:pt x="840" y="355"/>
                      <a:pt x="840" y="355"/>
                    </a:cubicBezTo>
                    <a:cubicBezTo>
                      <a:pt x="843" y="355"/>
                      <a:pt x="843" y="355"/>
                      <a:pt x="843" y="355"/>
                    </a:cubicBezTo>
                    <a:cubicBezTo>
                      <a:pt x="843" y="315"/>
                      <a:pt x="843" y="315"/>
                      <a:pt x="843" y="315"/>
                    </a:cubicBezTo>
                    <a:cubicBezTo>
                      <a:pt x="857" y="315"/>
                      <a:pt x="857" y="315"/>
                      <a:pt x="857" y="315"/>
                    </a:cubicBezTo>
                    <a:cubicBezTo>
                      <a:pt x="863" y="322"/>
                      <a:pt x="863" y="322"/>
                      <a:pt x="863" y="322"/>
                    </a:cubicBezTo>
                    <a:cubicBezTo>
                      <a:pt x="863" y="315"/>
                      <a:pt x="863" y="315"/>
                      <a:pt x="863" y="315"/>
                    </a:cubicBezTo>
                    <a:cubicBezTo>
                      <a:pt x="864" y="315"/>
                      <a:pt x="864" y="315"/>
                      <a:pt x="864" y="315"/>
                    </a:cubicBezTo>
                    <a:cubicBezTo>
                      <a:pt x="864" y="314"/>
                      <a:pt x="864" y="314"/>
                      <a:pt x="864" y="314"/>
                    </a:cubicBezTo>
                    <a:cubicBezTo>
                      <a:pt x="869" y="314"/>
                      <a:pt x="869" y="314"/>
                      <a:pt x="869" y="314"/>
                    </a:cubicBezTo>
                    <a:cubicBezTo>
                      <a:pt x="869" y="303"/>
                      <a:pt x="869" y="303"/>
                      <a:pt x="869" y="303"/>
                    </a:cubicBezTo>
                    <a:cubicBezTo>
                      <a:pt x="872" y="303"/>
                      <a:pt x="872" y="303"/>
                      <a:pt x="872" y="303"/>
                    </a:cubicBezTo>
                    <a:cubicBezTo>
                      <a:pt x="872" y="297"/>
                      <a:pt x="872" y="297"/>
                      <a:pt x="872" y="297"/>
                    </a:cubicBezTo>
                    <a:cubicBezTo>
                      <a:pt x="873" y="297"/>
                      <a:pt x="873" y="297"/>
                      <a:pt x="873" y="297"/>
                    </a:cubicBezTo>
                    <a:cubicBezTo>
                      <a:pt x="873" y="286"/>
                      <a:pt x="873" y="286"/>
                      <a:pt x="873" y="286"/>
                    </a:cubicBezTo>
                    <a:cubicBezTo>
                      <a:pt x="881" y="286"/>
                      <a:pt x="881" y="286"/>
                      <a:pt x="881" y="286"/>
                    </a:cubicBezTo>
                    <a:cubicBezTo>
                      <a:pt x="881" y="272"/>
                      <a:pt x="881" y="272"/>
                      <a:pt x="881" y="272"/>
                    </a:cubicBezTo>
                    <a:cubicBezTo>
                      <a:pt x="885" y="272"/>
                      <a:pt x="885" y="272"/>
                      <a:pt x="885" y="272"/>
                    </a:cubicBezTo>
                    <a:cubicBezTo>
                      <a:pt x="885" y="269"/>
                      <a:pt x="885" y="269"/>
                      <a:pt x="885" y="269"/>
                    </a:cubicBezTo>
                    <a:cubicBezTo>
                      <a:pt x="888" y="269"/>
                      <a:pt x="888" y="269"/>
                      <a:pt x="888" y="269"/>
                    </a:cubicBezTo>
                    <a:cubicBezTo>
                      <a:pt x="888" y="255"/>
                      <a:pt x="888" y="255"/>
                      <a:pt x="888" y="255"/>
                    </a:cubicBezTo>
                    <a:cubicBezTo>
                      <a:pt x="890" y="255"/>
                      <a:pt x="890" y="255"/>
                      <a:pt x="890" y="255"/>
                    </a:cubicBezTo>
                    <a:cubicBezTo>
                      <a:pt x="890" y="251"/>
                      <a:pt x="890" y="251"/>
                      <a:pt x="890" y="251"/>
                    </a:cubicBezTo>
                    <a:cubicBezTo>
                      <a:pt x="893" y="251"/>
                      <a:pt x="893" y="251"/>
                      <a:pt x="893" y="251"/>
                    </a:cubicBezTo>
                    <a:cubicBezTo>
                      <a:pt x="893" y="237"/>
                      <a:pt x="893" y="237"/>
                      <a:pt x="893" y="237"/>
                    </a:cubicBezTo>
                    <a:cubicBezTo>
                      <a:pt x="906" y="237"/>
                      <a:pt x="906" y="237"/>
                      <a:pt x="906" y="237"/>
                    </a:cubicBezTo>
                    <a:cubicBezTo>
                      <a:pt x="906" y="231"/>
                      <a:pt x="906" y="231"/>
                      <a:pt x="906" y="231"/>
                    </a:cubicBezTo>
                    <a:cubicBezTo>
                      <a:pt x="921" y="231"/>
                      <a:pt x="921" y="231"/>
                      <a:pt x="921" y="231"/>
                    </a:cubicBezTo>
                    <a:cubicBezTo>
                      <a:pt x="921" y="227"/>
                      <a:pt x="921" y="227"/>
                      <a:pt x="921" y="227"/>
                    </a:cubicBezTo>
                    <a:cubicBezTo>
                      <a:pt x="930" y="227"/>
                      <a:pt x="930" y="227"/>
                      <a:pt x="930" y="227"/>
                    </a:cubicBezTo>
                    <a:cubicBezTo>
                      <a:pt x="930" y="231"/>
                      <a:pt x="930" y="231"/>
                      <a:pt x="930" y="231"/>
                    </a:cubicBezTo>
                    <a:cubicBezTo>
                      <a:pt x="932" y="231"/>
                      <a:pt x="932" y="231"/>
                      <a:pt x="932" y="231"/>
                    </a:cubicBezTo>
                    <a:cubicBezTo>
                      <a:pt x="932" y="229"/>
                      <a:pt x="932" y="229"/>
                      <a:pt x="932" y="229"/>
                    </a:cubicBezTo>
                    <a:cubicBezTo>
                      <a:pt x="937" y="229"/>
                      <a:pt x="937" y="229"/>
                      <a:pt x="937" y="229"/>
                    </a:cubicBezTo>
                    <a:cubicBezTo>
                      <a:pt x="937" y="231"/>
                      <a:pt x="937" y="231"/>
                      <a:pt x="937" y="231"/>
                    </a:cubicBezTo>
                    <a:cubicBezTo>
                      <a:pt x="940" y="231"/>
                      <a:pt x="940" y="231"/>
                      <a:pt x="940" y="231"/>
                    </a:cubicBezTo>
                    <a:cubicBezTo>
                      <a:pt x="940" y="227"/>
                      <a:pt x="940" y="227"/>
                      <a:pt x="940" y="227"/>
                    </a:cubicBezTo>
                    <a:cubicBezTo>
                      <a:pt x="947" y="227"/>
                      <a:pt x="947" y="227"/>
                      <a:pt x="947" y="227"/>
                    </a:cubicBezTo>
                    <a:cubicBezTo>
                      <a:pt x="947" y="231"/>
                      <a:pt x="947" y="231"/>
                      <a:pt x="947" y="231"/>
                    </a:cubicBezTo>
                    <a:cubicBezTo>
                      <a:pt x="958" y="231"/>
                      <a:pt x="958" y="231"/>
                      <a:pt x="958" y="231"/>
                    </a:cubicBezTo>
                    <a:cubicBezTo>
                      <a:pt x="958" y="238"/>
                      <a:pt x="958" y="238"/>
                      <a:pt x="958" y="238"/>
                    </a:cubicBezTo>
                    <a:cubicBezTo>
                      <a:pt x="965" y="238"/>
                      <a:pt x="965" y="238"/>
                      <a:pt x="965" y="238"/>
                    </a:cubicBezTo>
                    <a:cubicBezTo>
                      <a:pt x="965" y="276"/>
                      <a:pt x="965" y="276"/>
                      <a:pt x="965" y="276"/>
                    </a:cubicBezTo>
                    <a:cubicBezTo>
                      <a:pt x="968" y="276"/>
                      <a:pt x="968" y="276"/>
                      <a:pt x="968" y="276"/>
                    </a:cubicBezTo>
                    <a:cubicBezTo>
                      <a:pt x="968" y="261"/>
                      <a:pt x="968" y="261"/>
                      <a:pt x="968" y="261"/>
                    </a:cubicBezTo>
                    <a:cubicBezTo>
                      <a:pt x="987" y="261"/>
                      <a:pt x="987" y="261"/>
                      <a:pt x="987" y="261"/>
                    </a:cubicBezTo>
                    <a:cubicBezTo>
                      <a:pt x="987" y="276"/>
                      <a:pt x="987" y="276"/>
                      <a:pt x="987" y="276"/>
                    </a:cubicBezTo>
                    <a:cubicBezTo>
                      <a:pt x="989" y="276"/>
                      <a:pt x="989" y="276"/>
                      <a:pt x="989" y="276"/>
                    </a:cubicBezTo>
                    <a:cubicBezTo>
                      <a:pt x="989" y="316"/>
                      <a:pt x="989" y="316"/>
                      <a:pt x="989" y="316"/>
                    </a:cubicBezTo>
                    <a:cubicBezTo>
                      <a:pt x="992" y="315"/>
                      <a:pt x="992" y="315"/>
                      <a:pt x="992" y="315"/>
                    </a:cubicBezTo>
                    <a:cubicBezTo>
                      <a:pt x="993" y="283"/>
                      <a:pt x="993" y="283"/>
                      <a:pt x="993" y="283"/>
                    </a:cubicBezTo>
                    <a:cubicBezTo>
                      <a:pt x="994" y="315"/>
                      <a:pt x="994" y="315"/>
                      <a:pt x="994" y="315"/>
                    </a:cubicBezTo>
                    <a:cubicBezTo>
                      <a:pt x="997" y="316"/>
                      <a:pt x="997" y="316"/>
                      <a:pt x="997" y="316"/>
                    </a:cubicBezTo>
                    <a:cubicBezTo>
                      <a:pt x="1000" y="335"/>
                      <a:pt x="1000" y="335"/>
                      <a:pt x="1000" y="335"/>
                    </a:cubicBezTo>
                    <a:cubicBezTo>
                      <a:pt x="1008" y="340"/>
                      <a:pt x="1008" y="340"/>
                      <a:pt x="1008" y="340"/>
                    </a:cubicBezTo>
                    <a:cubicBezTo>
                      <a:pt x="1008" y="332"/>
                      <a:pt x="1008" y="332"/>
                      <a:pt x="1008" y="332"/>
                    </a:cubicBezTo>
                    <a:cubicBezTo>
                      <a:pt x="1011" y="332"/>
                      <a:pt x="1011" y="332"/>
                      <a:pt x="1011" y="332"/>
                    </a:cubicBezTo>
                    <a:cubicBezTo>
                      <a:pt x="1011" y="327"/>
                      <a:pt x="1011" y="327"/>
                      <a:pt x="1011" y="327"/>
                    </a:cubicBezTo>
                    <a:cubicBezTo>
                      <a:pt x="1035" y="327"/>
                      <a:pt x="1035" y="327"/>
                      <a:pt x="1035" y="327"/>
                    </a:cubicBezTo>
                    <a:cubicBezTo>
                      <a:pt x="1035" y="329"/>
                      <a:pt x="1035" y="329"/>
                      <a:pt x="1035" y="329"/>
                    </a:cubicBezTo>
                    <a:cubicBezTo>
                      <a:pt x="1038" y="329"/>
                      <a:pt x="1038" y="329"/>
                      <a:pt x="1038" y="329"/>
                    </a:cubicBezTo>
                    <a:cubicBezTo>
                      <a:pt x="1038" y="323"/>
                      <a:pt x="1038" y="323"/>
                      <a:pt x="1038" y="323"/>
                    </a:cubicBezTo>
                    <a:cubicBezTo>
                      <a:pt x="1042" y="323"/>
                      <a:pt x="1042" y="323"/>
                      <a:pt x="1042" y="323"/>
                    </a:cubicBezTo>
                    <a:cubicBezTo>
                      <a:pt x="1042" y="330"/>
                      <a:pt x="1042" y="330"/>
                      <a:pt x="1042" y="330"/>
                    </a:cubicBezTo>
                    <a:cubicBezTo>
                      <a:pt x="1044" y="330"/>
                      <a:pt x="1044" y="330"/>
                      <a:pt x="1044" y="330"/>
                    </a:cubicBezTo>
                    <a:cubicBezTo>
                      <a:pt x="1044" y="322"/>
                      <a:pt x="1044" y="322"/>
                      <a:pt x="1044" y="322"/>
                    </a:cubicBezTo>
                    <a:cubicBezTo>
                      <a:pt x="1049" y="322"/>
                      <a:pt x="1049" y="322"/>
                      <a:pt x="1049" y="322"/>
                    </a:cubicBezTo>
                    <a:cubicBezTo>
                      <a:pt x="1049" y="318"/>
                      <a:pt x="1049" y="318"/>
                      <a:pt x="1049" y="318"/>
                    </a:cubicBezTo>
                    <a:cubicBezTo>
                      <a:pt x="1058" y="318"/>
                      <a:pt x="1058" y="318"/>
                      <a:pt x="1058" y="318"/>
                    </a:cubicBezTo>
                    <a:cubicBezTo>
                      <a:pt x="1058" y="308"/>
                      <a:pt x="1058" y="308"/>
                      <a:pt x="1058" y="308"/>
                    </a:cubicBezTo>
                    <a:cubicBezTo>
                      <a:pt x="1061" y="307"/>
                      <a:pt x="1061" y="307"/>
                      <a:pt x="1061" y="307"/>
                    </a:cubicBezTo>
                    <a:cubicBezTo>
                      <a:pt x="1061" y="305"/>
                      <a:pt x="1061" y="305"/>
                      <a:pt x="1061" y="305"/>
                    </a:cubicBezTo>
                    <a:cubicBezTo>
                      <a:pt x="1069" y="305"/>
                      <a:pt x="1069" y="305"/>
                      <a:pt x="1069" y="305"/>
                    </a:cubicBezTo>
                    <a:cubicBezTo>
                      <a:pt x="1069" y="299"/>
                      <a:pt x="1069" y="299"/>
                      <a:pt x="1069" y="299"/>
                    </a:cubicBezTo>
                    <a:cubicBezTo>
                      <a:pt x="1073" y="299"/>
                      <a:pt x="1073" y="299"/>
                      <a:pt x="1073" y="299"/>
                    </a:cubicBezTo>
                    <a:cubicBezTo>
                      <a:pt x="1073" y="281"/>
                      <a:pt x="1073" y="281"/>
                      <a:pt x="1073" y="281"/>
                    </a:cubicBezTo>
                    <a:cubicBezTo>
                      <a:pt x="1080" y="281"/>
                      <a:pt x="1080" y="281"/>
                      <a:pt x="1080" y="281"/>
                    </a:cubicBezTo>
                    <a:cubicBezTo>
                      <a:pt x="1080" y="279"/>
                      <a:pt x="1080" y="279"/>
                      <a:pt x="1080" y="279"/>
                    </a:cubicBezTo>
                    <a:cubicBezTo>
                      <a:pt x="1084" y="279"/>
                      <a:pt x="1084" y="279"/>
                      <a:pt x="1084" y="279"/>
                    </a:cubicBezTo>
                    <a:cubicBezTo>
                      <a:pt x="1084" y="257"/>
                      <a:pt x="1084" y="257"/>
                      <a:pt x="1084" y="257"/>
                    </a:cubicBezTo>
                    <a:cubicBezTo>
                      <a:pt x="1093" y="257"/>
                      <a:pt x="1093" y="257"/>
                      <a:pt x="1093" y="257"/>
                    </a:cubicBezTo>
                    <a:cubicBezTo>
                      <a:pt x="1093" y="248"/>
                      <a:pt x="1093" y="248"/>
                      <a:pt x="1093" y="248"/>
                    </a:cubicBezTo>
                    <a:cubicBezTo>
                      <a:pt x="1110" y="248"/>
                      <a:pt x="1110" y="248"/>
                      <a:pt x="1110" y="248"/>
                    </a:cubicBezTo>
                    <a:cubicBezTo>
                      <a:pt x="1110" y="258"/>
                      <a:pt x="1110" y="258"/>
                      <a:pt x="1110" y="258"/>
                    </a:cubicBezTo>
                    <a:cubicBezTo>
                      <a:pt x="1123" y="258"/>
                      <a:pt x="1123" y="258"/>
                      <a:pt x="1123" y="258"/>
                    </a:cubicBezTo>
                    <a:cubicBezTo>
                      <a:pt x="1123" y="280"/>
                      <a:pt x="1123" y="280"/>
                      <a:pt x="1123" y="280"/>
                    </a:cubicBezTo>
                    <a:cubicBezTo>
                      <a:pt x="1129" y="280"/>
                      <a:pt x="1129" y="280"/>
                      <a:pt x="1129" y="280"/>
                    </a:cubicBezTo>
                    <a:cubicBezTo>
                      <a:pt x="1129" y="329"/>
                      <a:pt x="1129" y="329"/>
                      <a:pt x="1129" y="329"/>
                    </a:cubicBezTo>
                    <a:cubicBezTo>
                      <a:pt x="1132" y="329"/>
                      <a:pt x="1132" y="329"/>
                      <a:pt x="1132" y="329"/>
                    </a:cubicBezTo>
                    <a:cubicBezTo>
                      <a:pt x="1136" y="316"/>
                      <a:pt x="1136" y="316"/>
                      <a:pt x="1136" y="316"/>
                    </a:cubicBezTo>
                    <a:cubicBezTo>
                      <a:pt x="1139" y="322"/>
                      <a:pt x="1139" y="322"/>
                      <a:pt x="1139" y="322"/>
                    </a:cubicBezTo>
                    <a:cubicBezTo>
                      <a:pt x="1138" y="322"/>
                      <a:pt x="1138" y="322"/>
                      <a:pt x="1138" y="322"/>
                    </a:cubicBezTo>
                    <a:cubicBezTo>
                      <a:pt x="1138" y="329"/>
                      <a:pt x="1138" y="329"/>
                      <a:pt x="1138" y="329"/>
                    </a:cubicBezTo>
                    <a:cubicBezTo>
                      <a:pt x="1142" y="329"/>
                      <a:pt x="1142" y="329"/>
                      <a:pt x="1142" y="329"/>
                    </a:cubicBezTo>
                    <a:cubicBezTo>
                      <a:pt x="1142" y="344"/>
                      <a:pt x="1142" y="344"/>
                      <a:pt x="1142" y="344"/>
                    </a:cubicBezTo>
                    <a:cubicBezTo>
                      <a:pt x="1146" y="344"/>
                      <a:pt x="1146" y="344"/>
                      <a:pt x="1146" y="344"/>
                    </a:cubicBezTo>
                    <a:cubicBezTo>
                      <a:pt x="1146" y="355"/>
                      <a:pt x="1146" y="355"/>
                      <a:pt x="1146" y="355"/>
                    </a:cubicBezTo>
                    <a:cubicBezTo>
                      <a:pt x="1153" y="355"/>
                      <a:pt x="1153" y="355"/>
                      <a:pt x="1153" y="355"/>
                    </a:cubicBezTo>
                    <a:cubicBezTo>
                      <a:pt x="1153" y="351"/>
                      <a:pt x="1153" y="351"/>
                      <a:pt x="1153" y="351"/>
                    </a:cubicBezTo>
                    <a:cubicBezTo>
                      <a:pt x="1161" y="351"/>
                      <a:pt x="1161" y="351"/>
                      <a:pt x="1161" y="351"/>
                    </a:cubicBezTo>
                    <a:cubicBezTo>
                      <a:pt x="1161" y="340"/>
                      <a:pt x="1161" y="340"/>
                      <a:pt x="1161" y="340"/>
                    </a:cubicBezTo>
                    <a:cubicBezTo>
                      <a:pt x="1180" y="340"/>
                      <a:pt x="1180" y="340"/>
                      <a:pt x="1180" y="340"/>
                    </a:cubicBezTo>
                    <a:cubicBezTo>
                      <a:pt x="1180" y="343"/>
                      <a:pt x="1180" y="343"/>
                      <a:pt x="1180" y="343"/>
                    </a:cubicBezTo>
                    <a:cubicBezTo>
                      <a:pt x="1182" y="343"/>
                      <a:pt x="1182" y="343"/>
                      <a:pt x="1182" y="343"/>
                    </a:cubicBezTo>
                    <a:cubicBezTo>
                      <a:pt x="1182" y="344"/>
                      <a:pt x="1182" y="344"/>
                      <a:pt x="1182" y="344"/>
                    </a:cubicBezTo>
                    <a:cubicBezTo>
                      <a:pt x="1183" y="344"/>
                      <a:pt x="1183" y="344"/>
                      <a:pt x="1183" y="344"/>
                    </a:cubicBezTo>
                    <a:cubicBezTo>
                      <a:pt x="1183" y="340"/>
                      <a:pt x="1183" y="340"/>
                      <a:pt x="1183" y="340"/>
                    </a:cubicBezTo>
                    <a:cubicBezTo>
                      <a:pt x="1187" y="340"/>
                      <a:pt x="1187" y="340"/>
                      <a:pt x="1187" y="340"/>
                    </a:cubicBezTo>
                    <a:cubicBezTo>
                      <a:pt x="1187" y="348"/>
                      <a:pt x="1187" y="348"/>
                      <a:pt x="1187" y="348"/>
                    </a:cubicBezTo>
                    <a:cubicBezTo>
                      <a:pt x="1190" y="348"/>
                      <a:pt x="1190" y="348"/>
                      <a:pt x="1190" y="348"/>
                    </a:cubicBezTo>
                    <a:cubicBezTo>
                      <a:pt x="1190" y="344"/>
                      <a:pt x="1190" y="344"/>
                      <a:pt x="1190" y="344"/>
                    </a:cubicBezTo>
                    <a:cubicBezTo>
                      <a:pt x="1194" y="344"/>
                      <a:pt x="1194" y="344"/>
                      <a:pt x="1194" y="344"/>
                    </a:cubicBezTo>
                    <a:cubicBezTo>
                      <a:pt x="1194" y="333"/>
                      <a:pt x="1194" y="333"/>
                      <a:pt x="1194" y="333"/>
                    </a:cubicBezTo>
                    <a:cubicBezTo>
                      <a:pt x="1209" y="333"/>
                      <a:pt x="1209" y="333"/>
                      <a:pt x="1209" y="333"/>
                    </a:cubicBezTo>
                    <a:cubicBezTo>
                      <a:pt x="1209" y="336"/>
                      <a:pt x="1209" y="336"/>
                      <a:pt x="1209" y="336"/>
                    </a:cubicBezTo>
                    <a:cubicBezTo>
                      <a:pt x="1212" y="336"/>
                      <a:pt x="1212" y="336"/>
                      <a:pt x="1212" y="336"/>
                    </a:cubicBezTo>
                    <a:cubicBezTo>
                      <a:pt x="1212" y="330"/>
                      <a:pt x="1212" y="330"/>
                      <a:pt x="1212" y="330"/>
                    </a:cubicBezTo>
                    <a:cubicBezTo>
                      <a:pt x="1220" y="330"/>
                      <a:pt x="1220" y="330"/>
                      <a:pt x="1220" y="330"/>
                    </a:cubicBezTo>
                    <a:cubicBezTo>
                      <a:pt x="1220" y="318"/>
                      <a:pt x="1220" y="318"/>
                      <a:pt x="1220" y="318"/>
                    </a:cubicBezTo>
                    <a:cubicBezTo>
                      <a:pt x="1227" y="318"/>
                      <a:pt x="1227" y="318"/>
                      <a:pt x="1227" y="318"/>
                    </a:cubicBezTo>
                    <a:cubicBezTo>
                      <a:pt x="1227" y="322"/>
                      <a:pt x="1227" y="322"/>
                      <a:pt x="1227" y="322"/>
                    </a:cubicBezTo>
                    <a:cubicBezTo>
                      <a:pt x="1231" y="322"/>
                      <a:pt x="1231" y="322"/>
                      <a:pt x="1231" y="322"/>
                    </a:cubicBezTo>
                    <a:cubicBezTo>
                      <a:pt x="1231" y="311"/>
                      <a:pt x="1231" y="311"/>
                      <a:pt x="1231" y="311"/>
                    </a:cubicBezTo>
                    <a:cubicBezTo>
                      <a:pt x="1238" y="311"/>
                      <a:pt x="1238" y="311"/>
                      <a:pt x="1238" y="311"/>
                    </a:cubicBezTo>
                    <a:cubicBezTo>
                      <a:pt x="1238" y="318"/>
                      <a:pt x="1238" y="318"/>
                      <a:pt x="1238" y="318"/>
                    </a:cubicBezTo>
                    <a:cubicBezTo>
                      <a:pt x="1249" y="318"/>
                      <a:pt x="1249" y="318"/>
                      <a:pt x="1249" y="318"/>
                    </a:cubicBezTo>
                    <a:cubicBezTo>
                      <a:pt x="1249" y="314"/>
                      <a:pt x="1249" y="314"/>
                      <a:pt x="1249" y="314"/>
                    </a:cubicBezTo>
                    <a:cubicBezTo>
                      <a:pt x="1257" y="314"/>
                      <a:pt x="1257" y="314"/>
                      <a:pt x="1257" y="314"/>
                    </a:cubicBezTo>
                    <a:cubicBezTo>
                      <a:pt x="1257" y="318"/>
                      <a:pt x="1257" y="318"/>
                      <a:pt x="1257" y="318"/>
                    </a:cubicBezTo>
                    <a:cubicBezTo>
                      <a:pt x="1260" y="318"/>
                      <a:pt x="1260" y="318"/>
                      <a:pt x="1260" y="318"/>
                    </a:cubicBezTo>
                    <a:cubicBezTo>
                      <a:pt x="1260" y="325"/>
                      <a:pt x="1260" y="325"/>
                      <a:pt x="1260" y="325"/>
                    </a:cubicBezTo>
                    <a:cubicBezTo>
                      <a:pt x="1264" y="325"/>
                      <a:pt x="1264" y="325"/>
                      <a:pt x="1264" y="325"/>
                    </a:cubicBezTo>
                    <a:cubicBezTo>
                      <a:pt x="1264" y="330"/>
                      <a:pt x="1264" y="330"/>
                      <a:pt x="1264" y="330"/>
                    </a:cubicBezTo>
                    <a:cubicBezTo>
                      <a:pt x="1286" y="330"/>
                      <a:pt x="1286" y="330"/>
                      <a:pt x="1286" y="330"/>
                    </a:cubicBezTo>
                    <a:cubicBezTo>
                      <a:pt x="1286" y="344"/>
                      <a:pt x="1286" y="344"/>
                      <a:pt x="1286" y="344"/>
                    </a:cubicBezTo>
                    <a:cubicBezTo>
                      <a:pt x="1294" y="344"/>
                      <a:pt x="1294" y="344"/>
                      <a:pt x="1294" y="344"/>
                    </a:cubicBezTo>
                    <a:cubicBezTo>
                      <a:pt x="1294" y="340"/>
                      <a:pt x="1294" y="340"/>
                      <a:pt x="1294" y="340"/>
                    </a:cubicBezTo>
                    <a:cubicBezTo>
                      <a:pt x="1316" y="340"/>
                      <a:pt x="1316" y="340"/>
                      <a:pt x="1316" y="340"/>
                    </a:cubicBezTo>
                    <a:cubicBezTo>
                      <a:pt x="1316" y="335"/>
                      <a:pt x="1316" y="335"/>
                      <a:pt x="1316" y="335"/>
                    </a:cubicBezTo>
                    <a:cubicBezTo>
                      <a:pt x="1320" y="333"/>
                      <a:pt x="1320" y="333"/>
                      <a:pt x="1320" y="333"/>
                    </a:cubicBezTo>
                    <a:cubicBezTo>
                      <a:pt x="1320" y="318"/>
                      <a:pt x="1320" y="318"/>
                      <a:pt x="1320" y="318"/>
                    </a:cubicBezTo>
                    <a:cubicBezTo>
                      <a:pt x="1327" y="318"/>
                      <a:pt x="1327" y="318"/>
                      <a:pt x="1327" y="318"/>
                    </a:cubicBezTo>
                    <a:cubicBezTo>
                      <a:pt x="1330" y="327"/>
                      <a:pt x="1330" y="327"/>
                      <a:pt x="1330" y="327"/>
                    </a:cubicBezTo>
                    <a:cubicBezTo>
                      <a:pt x="1331" y="324"/>
                      <a:pt x="1331" y="324"/>
                      <a:pt x="1331" y="324"/>
                    </a:cubicBezTo>
                    <a:cubicBezTo>
                      <a:pt x="1337" y="323"/>
                      <a:pt x="1337" y="323"/>
                      <a:pt x="1337" y="323"/>
                    </a:cubicBezTo>
                    <a:cubicBezTo>
                      <a:pt x="1336" y="282"/>
                      <a:pt x="1336" y="282"/>
                      <a:pt x="1336" y="282"/>
                    </a:cubicBezTo>
                    <a:cubicBezTo>
                      <a:pt x="1342" y="283"/>
                      <a:pt x="1342" y="283"/>
                      <a:pt x="1342" y="283"/>
                    </a:cubicBezTo>
                    <a:cubicBezTo>
                      <a:pt x="1342" y="218"/>
                      <a:pt x="1342" y="218"/>
                      <a:pt x="1342" y="218"/>
                    </a:cubicBezTo>
                    <a:cubicBezTo>
                      <a:pt x="1351" y="218"/>
                      <a:pt x="1351" y="218"/>
                      <a:pt x="1351" y="218"/>
                    </a:cubicBezTo>
                    <a:cubicBezTo>
                      <a:pt x="1351" y="165"/>
                      <a:pt x="1351" y="165"/>
                      <a:pt x="1351" y="165"/>
                    </a:cubicBezTo>
                    <a:cubicBezTo>
                      <a:pt x="1353" y="162"/>
                      <a:pt x="1353" y="162"/>
                      <a:pt x="1353" y="162"/>
                    </a:cubicBezTo>
                    <a:cubicBezTo>
                      <a:pt x="1353" y="151"/>
                      <a:pt x="1353" y="151"/>
                      <a:pt x="1353" y="151"/>
                    </a:cubicBezTo>
                    <a:cubicBezTo>
                      <a:pt x="1361" y="151"/>
                      <a:pt x="1361" y="151"/>
                      <a:pt x="1361" y="151"/>
                    </a:cubicBezTo>
                    <a:cubicBezTo>
                      <a:pt x="1380" y="114"/>
                      <a:pt x="1380" y="114"/>
                      <a:pt x="1380" y="114"/>
                    </a:cubicBezTo>
                    <a:cubicBezTo>
                      <a:pt x="1381" y="0"/>
                      <a:pt x="1381" y="0"/>
                      <a:pt x="1381" y="0"/>
                    </a:cubicBezTo>
                    <a:cubicBezTo>
                      <a:pt x="1383" y="114"/>
                      <a:pt x="1383" y="114"/>
                      <a:pt x="1383" y="114"/>
                    </a:cubicBezTo>
                    <a:cubicBezTo>
                      <a:pt x="1401" y="152"/>
                      <a:pt x="1401" y="152"/>
                      <a:pt x="1401" y="152"/>
                    </a:cubicBezTo>
                    <a:cubicBezTo>
                      <a:pt x="1409" y="152"/>
                      <a:pt x="1409" y="152"/>
                      <a:pt x="1409" y="152"/>
                    </a:cubicBezTo>
                    <a:cubicBezTo>
                      <a:pt x="1409" y="164"/>
                      <a:pt x="1409" y="164"/>
                      <a:pt x="1409" y="164"/>
                    </a:cubicBezTo>
                    <a:cubicBezTo>
                      <a:pt x="1411" y="165"/>
                      <a:pt x="1411" y="165"/>
                      <a:pt x="1411" y="165"/>
                    </a:cubicBezTo>
                    <a:cubicBezTo>
                      <a:pt x="1411" y="218"/>
                      <a:pt x="1411" y="218"/>
                      <a:pt x="1411" y="218"/>
                    </a:cubicBezTo>
                    <a:cubicBezTo>
                      <a:pt x="1418" y="218"/>
                      <a:pt x="1418" y="218"/>
                      <a:pt x="1418" y="218"/>
                    </a:cubicBezTo>
                    <a:cubicBezTo>
                      <a:pt x="1418" y="281"/>
                      <a:pt x="1418" y="281"/>
                      <a:pt x="1418" y="281"/>
                    </a:cubicBezTo>
                    <a:cubicBezTo>
                      <a:pt x="1426" y="281"/>
                      <a:pt x="1426" y="281"/>
                      <a:pt x="1426" y="281"/>
                    </a:cubicBezTo>
                    <a:cubicBezTo>
                      <a:pt x="1426" y="338"/>
                      <a:pt x="1426" y="338"/>
                      <a:pt x="1426" y="338"/>
                    </a:cubicBezTo>
                    <a:cubicBezTo>
                      <a:pt x="1439" y="337"/>
                      <a:pt x="1439" y="337"/>
                      <a:pt x="1439" y="337"/>
                    </a:cubicBezTo>
                    <a:cubicBezTo>
                      <a:pt x="1441" y="332"/>
                      <a:pt x="1441" y="332"/>
                      <a:pt x="1441" y="332"/>
                    </a:cubicBezTo>
                    <a:cubicBezTo>
                      <a:pt x="1448" y="331"/>
                      <a:pt x="1448" y="331"/>
                      <a:pt x="1448" y="331"/>
                    </a:cubicBezTo>
                    <a:cubicBezTo>
                      <a:pt x="1450" y="335"/>
                      <a:pt x="1450" y="335"/>
                      <a:pt x="1450" y="335"/>
                    </a:cubicBezTo>
                    <a:cubicBezTo>
                      <a:pt x="1460" y="335"/>
                      <a:pt x="1460" y="335"/>
                      <a:pt x="1460" y="335"/>
                    </a:cubicBezTo>
                    <a:cubicBezTo>
                      <a:pt x="1460" y="410"/>
                      <a:pt x="1460" y="410"/>
                      <a:pt x="1460" y="410"/>
                    </a:cubicBezTo>
                    <a:cubicBezTo>
                      <a:pt x="0" y="410"/>
                      <a:pt x="0" y="410"/>
                      <a:pt x="0" y="4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800"/>
              </a:p>
            </p:txBody>
          </p:sp>
        </p:grpSp>
        <p:sp>
          <p:nvSpPr>
            <p:cNvPr id="6" name="Rectangle 5">
              <a:extLst>
                <a:ext uri="{FF2B5EF4-FFF2-40B4-BE49-F238E27FC236}">
                  <a16:creationId xmlns:a16="http://schemas.microsoft.com/office/drawing/2014/main" id="{5C51C768-DDBF-492A-AEE9-FB84566A7AF9}"/>
                </a:ext>
              </a:extLst>
            </p:cNvPr>
            <p:cNvSpPr/>
            <p:nvPr userDrawn="1"/>
          </p:nvSpPr>
          <p:spPr>
            <a:xfrm>
              <a:off x="0" y="6766560"/>
              <a:ext cx="12192000" cy="9144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Picture Placeholder 9">
            <a:extLst>
              <a:ext uri="{FF2B5EF4-FFF2-40B4-BE49-F238E27FC236}">
                <a16:creationId xmlns:a16="http://schemas.microsoft.com/office/drawing/2014/main" id="{EFABC03F-8697-4F17-A0D2-BE9A34235499}"/>
              </a:ext>
            </a:extLst>
          </p:cNvPr>
          <p:cNvSpPr>
            <a:spLocks noGrp="1"/>
          </p:cNvSpPr>
          <p:nvPr>
            <p:ph type="pic" sz="quarter" idx="10" hasCustomPrompt="1"/>
          </p:nvPr>
        </p:nvSpPr>
        <p:spPr>
          <a:xfrm>
            <a:off x="3580397" y="2261021"/>
            <a:ext cx="1822927" cy="2991406"/>
          </a:xfrm>
          <a:prstGeom prst="rect">
            <a:avLst/>
          </a:prstGeom>
          <a:solidFill>
            <a:schemeClr val="bg1">
              <a:lumMod val="95000"/>
            </a:schemeClr>
          </a:solidFill>
        </p:spPr>
        <p:txBody>
          <a:bodyPr anchor="ctr"/>
          <a:lstStyle>
            <a:lvl1pPr marL="0" marR="0" indent="0" algn="ctr" defTabSz="914446" rtl="0" eaLnBrk="1" fontAlgn="auto" latinLnBrk="1" hangingPunct="1">
              <a:lnSpc>
                <a:spcPct val="100000"/>
              </a:lnSpc>
              <a:spcBef>
                <a:spcPct val="20000"/>
              </a:spcBef>
              <a:spcAft>
                <a:spcPts val="0"/>
              </a:spcAft>
              <a:buClrTx/>
              <a:buSzTx/>
              <a:buFont typeface="Arial" pitchFamily="34" charset="0"/>
              <a:buNone/>
              <a:tabLst/>
              <a:defRPr sz="1200">
                <a:solidFill>
                  <a:schemeClr val="tx1">
                    <a:lumMod val="75000"/>
                    <a:lumOff val="25000"/>
                  </a:schemeClr>
                </a:solidFill>
              </a:defRPr>
            </a:lvl1pPr>
          </a:lstStyle>
          <a:p>
            <a:r>
              <a:rPr lang="en-US" altLang="ko-KR" dirty="0"/>
              <a:t>Your Picture Here</a:t>
            </a:r>
            <a:endParaRPr lang="ko-KR" altLang="en-US" dirty="0"/>
          </a:p>
        </p:txBody>
      </p:sp>
      <p:sp>
        <p:nvSpPr>
          <p:cNvPr id="9" name="Picture Placeholder 9">
            <a:extLst>
              <a:ext uri="{FF2B5EF4-FFF2-40B4-BE49-F238E27FC236}">
                <a16:creationId xmlns:a16="http://schemas.microsoft.com/office/drawing/2014/main" id="{465303B5-DD85-46D6-83F0-F8F9704B26EE}"/>
              </a:ext>
            </a:extLst>
          </p:cNvPr>
          <p:cNvSpPr>
            <a:spLocks noGrp="1"/>
          </p:cNvSpPr>
          <p:nvPr>
            <p:ph type="pic" sz="quarter" idx="11" hasCustomPrompt="1"/>
          </p:nvPr>
        </p:nvSpPr>
        <p:spPr>
          <a:xfrm>
            <a:off x="6823683" y="2242075"/>
            <a:ext cx="1831516" cy="2991406"/>
          </a:xfrm>
          <a:prstGeom prst="rect">
            <a:avLst/>
          </a:prstGeom>
          <a:solidFill>
            <a:schemeClr val="bg1">
              <a:lumMod val="95000"/>
            </a:schemeClr>
          </a:solidFill>
        </p:spPr>
        <p:txBody>
          <a:bodyPr anchor="ctr"/>
          <a:lstStyle>
            <a:lvl1pPr marL="0" marR="0" indent="0" algn="ctr" defTabSz="914446" rtl="0" eaLnBrk="1" fontAlgn="auto" latinLnBrk="1" hangingPunct="1">
              <a:lnSpc>
                <a:spcPct val="100000"/>
              </a:lnSpc>
              <a:spcBef>
                <a:spcPct val="20000"/>
              </a:spcBef>
              <a:spcAft>
                <a:spcPts val="0"/>
              </a:spcAft>
              <a:buClrTx/>
              <a:buSzTx/>
              <a:buFont typeface="Arial" pitchFamily="34" charset="0"/>
              <a:buNone/>
              <a:tabLst/>
              <a:defRPr sz="1200">
                <a:solidFill>
                  <a:schemeClr val="tx1">
                    <a:lumMod val="75000"/>
                    <a:lumOff val="25000"/>
                  </a:schemeClr>
                </a:solidFill>
              </a:defRPr>
            </a:lvl1pPr>
          </a:lstStyle>
          <a:p>
            <a:r>
              <a:rPr lang="en-US" altLang="ko-KR" dirty="0"/>
              <a:t>Your Picture Here</a:t>
            </a:r>
            <a:endParaRPr lang="ko-KR" altLang="en-US" dirty="0"/>
          </a:p>
        </p:txBody>
      </p:sp>
      <p:sp>
        <p:nvSpPr>
          <p:cNvPr id="10" name="Text Placeholder 9">
            <a:extLst>
              <a:ext uri="{FF2B5EF4-FFF2-40B4-BE49-F238E27FC236}">
                <a16:creationId xmlns:a16="http://schemas.microsoft.com/office/drawing/2014/main" id="{27D26D92-7A63-40CE-8102-5A7B5C491A49}"/>
              </a:ext>
            </a:extLst>
          </p:cNvPr>
          <p:cNvSpPr>
            <a:spLocks noGrp="1"/>
          </p:cNvSpPr>
          <p:nvPr>
            <p:ph type="body" sz="quarter" idx="12"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19958567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 /><Relationship Id="rId13" Type="http://schemas.openxmlformats.org/officeDocument/2006/relationships/slideLayout" Target="../slideLayouts/slideLayout15.xml" /><Relationship Id="rId18" Type="http://schemas.openxmlformats.org/officeDocument/2006/relationships/slideLayout" Target="../slideLayouts/slideLayout20.xml" /><Relationship Id="rId3" Type="http://schemas.openxmlformats.org/officeDocument/2006/relationships/slideLayout" Target="../slideLayouts/slideLayout5.xml" /><Relationship Id="rId21" Type="http://schemas.openxmlformats.org/officeDocument/2006/relationships/slideLayout" Target="../slideLayouts/slideLayout23.xml" /><Relationship Id="rId7" Type="http://schemas.openxmlformats.org/officeDocument/2006/relationships/slideLayout" Target="../slideLayouts/slideLayout9.xml" /><Relationship Id="rId12" Type="http://schemas.openxmlformats.org/officeDocument/2006/relationships/slideLayout" Target="../slideLayouts/slideLayout14.xml" /><Relationship Id="rId17" Type="http://schemas.openxmlformats.org/officeDocument/2006/relationships/slideLayout" Target="../slideLayouts/slideLayout19.xml" /><Relationship Id="rId2" Type="http://schemas.openxmlformats.org/officeDocument/2006/relationships/slideLayout" Target="../slideLayouts/slideLayout4.xml" /><Relationship Id="rId16" Type="http://schemas.openxmlformats.org/officeDocument/2006/relationships/slideLayout" Target="../slideLayouts/slideLayout18.xml" /><Relationship Id="rId20" Type="http://schemas.openxmlformats.org/officeDocument/2006/relationships/slideLayout" Target="../slideLayouts/slideLayout22.xml" /><Relationship Id="rId1" Type="http://schemas.openxmlformats.org/officeDocument/2006/relationships/slideLayout" Target="../slideLayouts/slideLayout3.xml" /><Relationship Id="rId6" Type="http://schemas.openxmlformats.org/officeDocument/2006/relationships/slideLayout" Target="../slideLayouts/slideLayout8.xml" /><Relationship Id="rId11" Type="http://schemas.openxmlformats.org/officeDocument/2006/relationships/slideLayout" Target="../slideLayouts/slideLayout13.xml" /><Relationship Id="rId5" Type="http://schemas.openxmlformats.org/officeDocument/2006/relationships/slideLayout" Target="../slideLayouts/slideLayout7.xml" /><Relationship Id="rId15" Type="http://schemas.openxmlformats.org/officeDocument/2006/relationships/slideLayout" Target="../slideLayouts/slideLayout17.xml" /><Relationship Id="rId10" Type="http://schemas.openxmlformats.org/officeDocument/2006/relationships/slideLayout" Target="../slideLayouts/slideLayout12.xml" /><Relationship Id="rId19" Type="http://schemas.openxmlformats.org/officeDocument/2006/relationships/slideLayout" Target="../slideLayouts/slideLayout21.xml" /><Relationship Id="rId4" Type="http://schemas.openxmlformats.org/officeDocument/2006/relationships/slideLayout" Target="../slideLayouts/slideLayout6.xml" /><Relationship Id="rId9" Type="http://schemas.openxmlformats.org/officeDocument/2006/relationships/slideLayout" Target="../slideLayouts/slideLayout11.xml" /><Relationship Id="rId14" Type="http://schemas.openxmlformats.org/officeDocument/2006/relationships/slideLayout" Target="../slideLayouts/slideLayout16.xml" /><Relationship Id="rId22" Type="http://schemas.openxmlformats.org/officeDocument/2006/relationships/theme" Target="../theme/theme2.xml" /></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 /><Relationship Id="rId1" Type="http://schemas.openxmlformats.org/officeDocument/2006/relationships/slideLayout" Target="../slideLayouts/slideLayout2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5990320"/>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5311501"/>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75" r:id="rId4"/>
    <p:sldLayoutId id="2147483676" r:id="rId5"/>
    <p:sldLayoutId id="2147483678" r:id="rId6"/>
    <p:sldLayoutId id="2147483679" r:id="rId7"/>
    <p:sldLayoutId id="2147483680" r:id="rId8"/>
    <p:sldLayoutId id="2147483682" r:id="rId9"/>
    <p:sldLayoutId id="2147483683" r:id="rId10"/>
    <p:sldLayoutId id="2147483684" r:id="rId11"/>
    <p:sldLayoutId id="2147483691" r:id="rId12"/>
    <p:sldLayoutId id="2147483687" r:id="rId13"/>
    <p:sldLayoutId id="2147483688" r:id="rId14"/>
    <p:sldLayoutId id="2147483671" r:id="rId15"/>
    <p:sldLayoutId id="2147483672" r:id="rId16"/>
    <p:sldLayoutId id="2147483695" r:id="rId17"/>
    <p:sldLayoutId id="2147483696" r:id="rId18"/>
    <p:sldLayoutId id="2147483697" r:id="rId19"/>
    <p:sldLayoutId id="2147483698" r:id="rId20"/>
    <p:sldLayoutId id="2147483699"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408049"/>
      </p:ext>
    </p:extLst>
  </p:cSld>
  <p:clrMap bg1="lt1" tx1="dk1" bg2="lt2" tx2="dk2" accent1="accent1" accent2="accent2" accent3="accent3" accent4="accent4" accent5="accent5" accent6="accent6" hlink="hlink" folHlink="folHlink"/>
  <p:sldLayoutIdLst>
    <p:sldLayoutId id="214748367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 /></Relationships>
</file>

<file path=ppt/slides/_rels/slide3.xml.rels><?xml version="1.0" encoding="UTF-8" standalone="yes"?>
<Relationships xmlns="http://schemas.openxmlformats.org/package/2006/relationships"><Relationship Id="rId2" Type="http://schemas.openxmlformats.org/officeDocument/2006/relationships/image" Target="../media/image13.png" /><Relationship Id="rId1" Type="http://schemas.openxmlformats.org/officeDocument/2006/relationships/slideLayout" Target="../slideLayouts/slideLayout19.xml" /></Relationships>
</file>

<file path=ppt/slides/_rels/slide4.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14.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6.xml.rels><?xml version="1.0" encoding="UTF-8" standalone="yes"?>
<Relationships xmlns="http://schemas.openxmlformats.org/package/2006/relationships"><Relationship Id="rId2" Type="http://schemas.openxmlformats.org/officeDocument/2006/relationships/image" Target="../media/image15.jpg" /><Relationship Id="rId1" Type="http://schemas.openxmlformats.org/officeDocument/2006/relationships/slideLayout" Target="../slideLayouts/slideLayout20.xml" /></Relationships>
</file>

<file path=ppt/slides/_rels/slide7.xml.rels><?xml version="1.0" encoding="UTF-8" standalone="yes"?>
<Relationships xmlns="http://schemas.openxmlformats.org/package/2006/relationships"><Relationship Id="rId2" Type="http://schemas.openxmlformats.org/officeDocument/2006/relationships/image" Target="../media/image13.png" /><Relationship Id="rId1" Type="http://schemas.openxmlformats.org/officeDocument/2006/relationships/slideLayout" Target="../slideLayouts/slideLayout21.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03B4C724-0776-4328-8F0A-B72DA1579537}"/>
              </a:ext>
            </a:extLst>
          </p:cNvPr>
          <p:cNvSpPr txBox="1"/>
          <p:nvPr/>
        </p:nvSpPr>
        <p:spPr>
          <a:xfrm>
            <a:off x="652771" y="3811487"/>
            <a:ext cx="5809576" cy="1446550"/>
          </a:xfrm>
          <a:prstGeom prst="rect">
            <a:avLst/>
          </a:prstGeom>
          <a:noFill/>
        </p:spPr>
        <p:txBody>
          <a:bodyPr wrap="square" rtlCol="0" anchor="ctr">
            <a:spAutoFit/>
          </a:bodyPr>
          <a:lstStyle/>
          <a:p>
            <a:r>
              <a:rPr lang="en-US" sz="4400" b="1" dirty="0">
                <a:solidFill>
                  <a:schemeClr val="tx1">
                    <a:lumMod val="95000"/>
                    <a:lumOff val="5000"/>
                  </a:schemeClr>
                </a:solidFill>
                <a:latin typeface="Times New Roman" panose="02020603050405020304" pitchFamily="18" charset="0"/>
                <a:cs typeface="Times New Roman" panose="02020603050405020304" pitchFamily="18" charset="0"/>
              </a:rPr>
              <a:t>Replacement cost coverage: </a:t>
            </a:r>
            <a:endParaRPr lang="ko-KR" altLang="en-US" sz="4400" b="1"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2B6167FF-AD5E-41E4-8385-3024DC936CF2}"/>
              </a:ext>
            </a:extLst>
          </p:cNvPr>
          <p:cNvSpPr txBox="1"/>
          <p:nvPr/>
        </p:nvSpPr>
        <p:spPr>
          <a:xfrm>
            <a:off x="652771" y="5411925"/>
            <a:ext cx="5809506" cy="379656"/>
          </a:xfrm>
          <a:prstGeom prst="rect">
            <a:avLst/>
          </a:prstGeom>
          <a:noFill/>
        </p:spPr>
        <p:txBody>
          <a:bodyPr wrap="square" rtlCol="0" anchor="ctr">
            <a:spAutoFit/>
          </a:bodyPr>
          <a:lstStyle/>
          <a:p>
            <a:r>
              <a:rPr lang="en-US" altLang="ko-KR" sz="1867" dirty="0">
                <a:solidFill>
                  <a:schemeClr val="tx1">
                    <a:lumMod val="95000"/>
                    <a:lumOff val="5000"/>
                  </a:schemeClr>
                </a:solidFill>
                <a:latin typeface="Times New Roman" panose="02020603050405020304" pitchFamily="18" charset="0"/>
                <a:cs typeface="Times New Roman" panose="02020603050405020304" pitchFamily="18" charset="0"/>
              </a:rPr>
              <a:t>Your name here | Your institution name here</a:t>
            </a:r>
            <a:endParaRPr lang="ko-KR" altLang="en-US" sz="1867"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05675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a:xfrm>
            <a:off x="323529" y="442541"/>
            <a:ext cx="11573197" cy="724247"/>
          </a:xfrm>
        </p:spPr>
        <p:txBody>
          <a:bodyPr/>
          <a:lstStyle/>
          <a:p>
            <a:r>
              <a:rPr lang="en-US" sz="3200" b="1" dirty="0"/>
              <a:t>Quality issues </a:t>
            </a:r>
          </a:p>
          <a:p>
            <a:r>
              <a:rPr lang="en-US" sz="3200" b="1" dirty="0"/>
              <a:t>Materials of Like Kind and Quality</a:t>
            </a:r>
          </a:p>
        </p:txBody>
      </p:sp>
      <p:sp>
        <p:nvSpPr>
          <p:cNvPr id="3" name="Oval 10">
            <a:extLst>
              <a:ext uri="{FF2B5EF4-FFF2-40B4-BE49-F238E27FC236}">
                <a16:creationId xmlns:a16="http://schemas.microsoft.com/office/drawing/2014/main" id="{E779E24A-FF15-4B3A-8374-5975C9DF498E}"/>
              </a:ext>
            </a:extLst>
          </p:cNvPr>
          <p:cNvSpPr/>
          <p:nvPr/>
        </p:nvSpPr>
        <p:spPr>
          <a:xfrm>
            <a:off x="879522" y="2239660"/>
            <a:ext cx="593440" cy="593440"/>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 name="Oval 13">
            <a:extLst>
              <a:ext uri="{FF2B5EF4-FFF2-40B4-BE49-F238E27FC236}">
                <a16:creationId xmlns:a16="http://schemas.microsoft.com/office/drawing/2014/main" id="{3E0004AA-7BAD-4762-AC6D-D682E4E33701}"/>
              </a:ext>
            </a:extLst>
          </p:cNvPr>
          <p:cNvSpPr/>
          <p:nvPr/>
        </p:nvSpPr>
        <p:spPr>
          <a:xfrm>
            <a:off x="879522" y="3121116"/>
            <a:ext cx="593440" cy="593440"/>
          </a:xfrm>
          <a:prstGeom prst="ellipse">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Oval 16">
            <a:extLst>
              <a:ext uri="{FF2B5EF4-FFF2-40B4-BE49-F238E27FC236}">
                <a16:creationId xmlns:a16="http://schemas.microsoft.com/office/drawing/2014/main" id="{D2C07C8F-DFBE-4BF9-8150-72470EA18947}"/>
              </a:ext>
            </a:extLst>
          </p:cNvPr>
          <p:cNvSpPr/>
          <p:nvPr/>
        </p:nvSpPr>
        <p:spPr>
          <a:xfrm>
            <a:off x="879522" y="4002572"/>
            <a:ext cx="593440" cy="593440"/>
          </a:xfrm>
          <a:prstGeom prst="ellipse">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Oval 19">
            <a:extLst>
              <a:ext uri="{FF2B5EF4-FFF2-40B4-BE49-F238E27FC236}">
                <a16:creationId xmlns:a16="http://schemas.microsoft.com/office/drawing/2014/main" id="{8F1ACA91-B494-44B6-BE6E-F4A9F6B9A871}"/>
              </a:ext>
            </a:extLst>
          </p:cNvPr>
          <p:cNvSpPr/>
          <p:nvPr/>
        </p:nvSpPr>
        <p:spPr>
          <a:xfrm>
            <a:off x="879522" y="4884027"/>
            <a:ext cx="593440" cy="593440"/>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TextBox 6">
            <a:extLst>
              <a:ext uri="{FF2B5EF4-FFF2-40B4-BE49-F238E27FC236}">
                <a16:creationId xmlns:a16="http://schemas.microsoft.com/office/drawing/2014/main" id="{F02CFFAD-DEF5-4916-B732-4C9C7259C431}"/>
              </a:ext>
            </a:extLst>
          </p:cNvPr>
          <p:cNvSpPr txBox="1"/>
          <p:nvPr/>
        </p:nvSpPr>
        <p:spPr>
          <a:xfrm>
            <a:off x="941090" y="2336324"/>
            <a:ext cx="470305" cy="400110"/>
          </a:xfrm>
          <a:prstGeom prst="rect">
            <a:avLst/>
          </a:prstGeom>
          <a:noFill/>
        </p:spPr>
        <p:txBody>
          <a:bodyPr wrap="square" rtlCol="0">
            <a:spAutoFit/>
          </a:bodyPr>
          <a:lstStyle/>
          <a:p>
            <a:pPr algn="ctr"/>
            <a:r>
              <a:rPr lang="en-US" altLang="ko-KR" sz="2000" b="1" dirty="0">
                <a:ln w="12700">
                  <a:noFill/>
                </a:ln>
                <a:solidFill>
                  <a:schemeClr val="accent4"/>
                </a:solidFill>
                <a:cs typeface="Arial" pitchFamily="34" charset="0"/>
              </a:rPr>
              <a:t>01</a:t>
            </a:r>
            <a:endParaRPr lang="ko-KR" altLang="en-US" sz="2000" b="1" dirty="0">
              <a:ln w="12700">
                <a:noFill/>
              </a:ln>
              <a:solidFill>
                <a:schemeClr val="accent4"/>
              </a:solidFill>
              <a:cs typeface="Arial" pitchFamily="34" charset="0"/>
            </a:endParaRPr>
          </a:p>
        </p:txBody>
      </p:sp>
      <p:sp>
        <p:nvSpPr>
          <p:cNvPr id="10" name="TextBox 9">
            <a:extLst>
              <a:ext uri="{FF2B5EF4-FFF2-40B4-BE49-F238E27FC236}">
                <a16:creationId xmlns:a16="http://schemas.microsoft.com/office/drawing/2014/main" id="{6C4D801E-AC60-46C5-A96B-1CE6CD59D81F}"/>
              </a:ext>
            </a:extLst>
          </p:cNvPr>
          <p:cNvSpPr txBox="1"/>
          <p:nvPr/>
        </p:nvSpPr>
        <p:spPr>
          <a:xfrm>
            <a:off x="1517935" y="2212457"/>
            <a:ext cx="5686170" cy="738664"/>
          </a:xfrm>
          <a:prstGeom prst="rect">
            <a:avLst/>
          </a:prstGeom>
          <a:noFill/>
        </p:spPr>
        <p:txBody>
          <a:bodyPr wrap="square" rtlCol="0">
            <a:spAutoFit/>
          </a:bodyPr>
          <a:lstStyle/>
          <a:p>
            <a:pPr algn="just"/>
            <a:r>
              <a:rPr lang="en-US" sz="1400" dirty="0"/>
              <a:t>Replacement cost coverage can raise interesting yet challenging valuation issues when insured's opt to reconstruct their property after a loss.</a:t>
            </a:r>
            <a:endParaRPr lang="ko-KR" altLang="en-US" sz="1400" dirty="0">
              <a:solidFill>
                <a:schemeClr val="tx1">
                  <a:lumMod val="75000"/>
                  <a:lumOff val="25000"/>
                </a:schemeClr>
              </a:solidFill>
              <a:cs typeface="Arial" pitchFamily="34" charset="0"/>
            </a:endParaRPr>
          </a:p>
        </p:txBody>
      </p:sp>
      <p:sp>
        <p:nvSpPr>
          <p:cNvPr id="13" name="TextBox 12">
            <a:extLst>
              <a:ext uri="{FF2B5EF4-FFF2-40B4-BE49-F238E27FC236}">
                <a16:creationId xmlns:a16="http://schemas.microsoft.com/office/drawing/2014/main" id="{018992E4-2C3A-46EA-A2CE-2C87118DD0D2}"/>
              </a:ext>
            </a:extLst>
          </p:cNvPr>
          <p:cNvSpPr txBox="1"/>
          <p:nvPr/>
        </p:nvSpPr>
        <p:spPr>
          <a:xfrm>
            <a:off x="1505856" y="4811415"/>
            <a:ext cx="4943747" cy="738664"/>
          </a:xfrm>
          <a:prstGeom prst="rect">
            <a:avLst/>
          </a:prstGeom>
          <a:noFill/>
        </p:spPr>
        <p:txBody>
          <a:bodyPr wrap="square" rtlCol="0">
            <a:spAutoFit/>
          </a:bodyPr>
          <a:lstStyle/>
          <a:p>
            <a:pPr algn="just"/>
            <a:r>
              <a:rPr lang="en-US" sz="1400" dirty="0"/>
              <a:t>Generally, courts have found that "like kind and quality" and "like construction" do not include differences in the new structure necessitated by law.</a:t>
            </a:r>
            <a:endParaRPr lang="ko-KR" altLang="en-US" sz="1400" dirty="0">
              <a:solidFill>
                <a:schemeClr val="tx1">
                  <a:lumMod val="75000"/>
                  <a:lumOff val="25000"/>
                </a:schemeClr>
              </a:solidFill>
              <a:cs typeface="Arial" pitchFamily="34" charset="0"/>
            </a:endParaRPr>
          </a:p>
        </p:txBody>
      </p:sp>
      <p:sp>
        <p:nvSpPr>
          <p:cNvPr id="16" name="TextBox 15">
            <a:extLst>
              <a:ext uri="{FF2B5EF4-FFF2-40B4-BE49-F238E27FC236}">
                <a16:creationId xmlns:a16="http://schemas.microsoft.com/office/drawing/2014/main" id="{672581B8-631A-4606-8C13-838EEA270E7E}"/>
              </a:ext>
            </a:extLst>
          </p:cNvPr>
          <p:cNvSpPr txBox="1"/>
          <p:nvPr/>
        </p:nvSpPr>
        <p:spPr>
          <a:xfrm>
            <a:off x="1517935" y="3060163"/>
            <a:ext cx="5686170" cy="738664"/>
          </a:xfrm>
          <a:prstGeom prst="rect">
            <a:avLst/>
          </a:prstGeom>
          <a:noFill/>
        </p:spPr>
        <p:txBody>
          <a:bodyPr wrap="square" rtlCol="0">
            <a:spAutoFit/>
          </a:bodyPr>
          <a:lstStyle/>
          <a:p>
            <a:pPr algn="just"/>
            <a:r>
              <a:rPr lang="en-US" sz="1400" dirty="0"/>
              <a:t>For example, an insured's home may have had a simple single pane windows prior to a loss; however, the insured may choose to install more expensive triple insulated </a:t>
            </a:r>
            <a:r>
              <a:rPr lang="en-US" sz="1400" dirty="0" err="1"/>
              <a:t>thermopane</a:t>
            </a:r>
            <a:r>
              <a:rPr lang="en-US" sz="1400" dirty="0"/>
              <a:t> windows</a:t>
            </a:r>
            <a:endParaRPr lang="ko-KR" altLang="en-US" sz="1400" dirty="0">
              <a:solidFill>
                <a:schemeClr val="tx1">
                  <a:lumMod val="75000"/>
                  <a:lumOff val="25000"/>
                </a:schemeClr>
              </a:solidFill>
              <a:cs typeface="Arial" pitchFamily="34" charset="0"/>
            </a:endParaRPr>
          </a:p>
        </p:txBody>
      </p:sp>
      <p:sp>
        <p:nvSpPr>
          <p:cNvPr id="19" name="TextBox 18">
            <a:extLst>
              <a:ext uri="{FF2B5EF4-FFF2-40B4-BE49-F238E27FC236}">
                <a16:creationId xmlns:a16="http://schemas.microsoft.com/office/drawing/2014/main" id="{0AA4C3EC-6A0B-4F24-A42F-51E448809AD0}"/>
              </a:ext>
            </a:extLst>
          </p:cNvPr>
          <p:cNvSpPr txBox="1"/>
          <p:nvPr/>
        </p:nvSpPr>
        <p:spPr>
          <a:xfrm>
            <a:off x="1517259" y="3989154"/>
            <a:ext cx="4943747" cy="738664"/>
          </a:xfrm>
          <a:prstGeom prst="rect">
            <a:avLst/>
          </a:prstGeom>
          <a:noFill/>
        </p:spPr>
        <p:txBody>
          <a:bodyPr wrap="square" rtlCol="0">
            <a:spAutoFit/>
          </a:bodyPr>
          <a:lstStyle/>
          <a:p>
            <a:pPr algn="just"/>
            <a:r>
              <a:rPr lang="en-US" sz="1400" dirty="0"/>
              <a:t>Is the insurer obligated pursuant to a replacement cost coverage provision to pay the insured for this enhancement to the property?</a:t>
            </a:r>
            <a:endParaRPr lang="ko-KR" altLang="en-US" sz="1400" dirty="0">
              <a:solidFill>
                <a:schemeClr val="tx1">
                  <a:lumMod val="75000"/>
                  <a:lumOff val="25000"/>
                </a:schemeClr>
              </a:solidFill>
              <a:cs typeface="Arial" pitchFamily="34" charset="0"/>
            </a:endParaRPr>
          </a:p>
        </p:txBody>
      </p:sp>
      <p:sp>
        <p:nvSpPr>
          <p:cNvPr id="20" name="TextBox 19">
            <a:extLst>
              <a:ext uri="{FF2B5EF4-FFF2-40B4-BE49-F238E27FC236}">
                <a16:creationId xmlns:a16="http://schemas.microsoft.com/office/drawing/2014/main" id="{D348CAA6-6A78-4243-9130-86CDF119D810}"/>
              </a:ext>
            </a:extLst>
          </p:cNvPr>
          <p:cNvSpPr txBox="1"/>
          <p:nvPr/>
        </p:nvSpPr>
        <p:spPr>
          <a:xfrm>
            <a:off x="941090" y="3217780"/>
            <a:ext cx="470305" cy="400110"/>
          </a:xfrm>
          <a:prstGeom prst="rect">
            <a:avLst/>
          </a:prstGeom>
          <a:noFill/>
        </p:spPr>
        <p:txBody>
          <a:bodyPr wrap="square" rtlCol="0">
            <a:spAutoFit/>
          </a:bodyPr>
          <a:lstStyle/>
          <a:p>
            <a:pPr algn="ctr"/>
            <a:r>
              <a:rPr lang="en-US" altLang="ko-KR" sz="2000" b="1" dirty="0">
                <a:ln w="12700">
                  <a:noFill/>
                </a:ln>
                <a:solidFill>
                  <a:schemeClr val="accent3"/>
                </a:solidFill>
                <a:cs typeface="Arial" pitchFamily="34" charset="0"/>
              </a:rPr>
              <a:t>02</a:t>
            </a:r>
            <a:endParaRPr lang="ko-KR" altLang="en-US" sz="2000" b="1" dirty="0">
              <a:ln w="12700">
                <a:noFill/>
              </a:ln>
              <a:solidFill>
                <a:schemeClr val="accent3"/>
              </a:solidFill>
              <a:cs typeface="Arial" pitchFamily="34" charset="0"/>
            </a:endParaRPr>
          </a:p>
        </p:txBody>
      </p:sp>
      <p:sp>
        <p:nvSpPr>
          <p:cNvPr id="21" name="TextBox 20">
            <a:extLst>
              <a:ext uri="{FF2B5EF4-FFF2-40B4-BE49-F238E27FC236}">
                <a16:creationId xmlns:a16="http://schemas.microsoft.com/office/drawing/2014/main" id="{2F28D77D-3519-4ACF-85B4-26B0921DA0AF}"/>
              </a:ext>
            </a:extLst>
          </p:cNvPr>
          <p:cNvSpPr txBox="1"/>
          <p:nvPr/>
        </p:nvSpPr>
        <p:spPr>
          <a:xfrm>
            <a:off x="941090" y="4099236"/>
            <a:ext cx="470305" cy="400110"/>
          </a:xfrm>
          <a:prstGeom prst="rect">
            <a:avLst/>
          </a:prstGeom>
          <a:noFill/>
        </p:spPr>
        <p:txBody>
          <a:bodyPr wrap="square" rtlCol="0">
            <a:spAutoFit/>
          </a:bodyPr>
          <a:lstStyle/>
          <a:p>
            <a:pPr algn="ctr"/>
            <a:r>
              <a:rPr lang="en-US" altLang="ko-KR" sz="2000" b="1" dirty="0">
                <a:ln w="12700">
                  <a:noFill/>
                </a:ln>
                <a:solidFill>
                  <a:schemeClr val="accent2"/>
                </a:solidFill>
                <a:cs typeface="Arial" pitchFamily="34" charset="0"/>
              </a:rPr>
              <a:t>03</a:t>
            </a:r>
            <a:endParaRPr lang="ko-KR" altLang="en-US" sz="2000" b="1" dirty="0">
              <a:ln w="12700">
                <a:noFill/>
              </a:ln>
              <a:solidFill>
                <a:schemeClr val="accent2"/>
              </a:solidFill>
              <a:cs typeface="Arial" pitchFamily="34" charset="0"/>
            </a:endParaRPr>
          </a:p>
        </p:txBody>
      </p:sp>
      <p:sp>
        <p:nvSpPr>
          <p:cNvPr id="22" name="TextBox 21">
            <a:extLst>
              <a:ext uri="{FF2B5EF4-FFF2-40B4-BE49-F238E27FC236}">
                <a16:creationId xmlns:a16="http://schemas.microsoft.com/office/drawing/2014/main" id="{3AEE485B-3506-4BAC-96BC-158FD4EE60F9}"/>
              </a:ext>
            </a:extLst>
          </p:cNvPr>
          <p:cNvSpPr txBox="1"/>
          <p:nvPr/>
        </p:nvSpPr>
        <p:spPr>
          <a:xfrm>
            <a:off x="941090" y="4980692"/>
            <a:ext cx="470305" cy="400110"/>
          </a:xfrm>
          <a:prstGeom prst="rect">
            <a:avLst/>
          </a:prstGeom>
          <a:noFill/>
        </p:spPr>
        <p:txBody>
          <a:bodyPr wrap="square" rtlCol="0">
            <a:spAutoFit/>
          </a:bodyPr>
          <a:lstStyle/>
          <a:p>
            <a:pPr algn="ctr"/>
            <a:r>
              <a:rPr lang="en-US" altLang="ko-KR" sz="2000" b="1" dirty="0">
                <a:ln w="12700">
                  <a:noFill/>
                </a:ln>
                <a:solidFill>
                  <a:schemeClr val="accent1"/>
                </a:solidFill>
                <a:cs typeface="Arial" pitchFamily="34" charset="0"/>
              </a:rPr>
              <a:t>04</a:t>
            </a:r>
            <a:endParaRPr lang="ko-KR" altLang="en-US" sz="2000" b="1" dirty="0">
              <a:ln w="12700">
                <a:noFill/>
              </a:ln>
              <a:solidFill>
                <a:schemeClr val="accent1"/>
              </a:solidFill>
              <a:cs typeface="Arial" pitchFamily="34" charset="0"/>
            </a:endParaRPr>
          </a:p>
        </p:txBody>
      </p:sp>
      <p:sp>
        <p:nvSpPr>
          <p:cNvPr id="23" name="자유형: 도형 24">
            <a:extLst>
              <a:ext uri="{FF2B5EF4-FFF2-40B4-BE49-F238E27FC236}">
                <a16:creationId xmlns:a16="http://schemas.microsoft.com/office/drawing/2014/main" id="{E968BACC-617F-4A4C-8452-D0A77586F099}"/>
              </a:ext>
            </a:extLst>
          </p:cNvPr>
          <p:cNvSpPr/>
          <p:nvPr/>
        </p:nvSpPr>
        <p:spPr>
          <a:xfrm>
            <a:off x="1" y="1872342"/>
            <a:ext cx="12218126" cy="4397829"/>
          </a:xfrm>
          <a:custGeom>
            <a:avLst/>
            <a:gdLst>
              <a:gd name="connsiteX0" fmla="*/ 0 w 12209417"/>
              <a:gd name="connsiteY0" fmla="*/ 4284617 h 4284617"/>
              <a:gd name="connsiteX1" fmla="*/ 7977051 w 12209417"/>
              <a:gd name="connsiteY1" fmla="*/ 4284617 h 4284617"/>
              <a:gd name="connsiteX2" fmla="*/ 8342811 w 12209417"/>
              <a:gd name="connsiteY2" fmla="*/ 3579223 h 4284617"/>
              <a:gd name="connsiteX3" fmla="*/ 9448800 w 12209417"/>
              <a:gd name="connsiteY3" fmla="*/ 2725783 h 4284617"/>
              <a:gd name="connsiteX4" fmla="*/ 9657806 w 12209417"/>
              <a:gd name="connsiteY4" fmla="*/ 2063932 h 4284617"/>
              <a:gd name="connsiteX5" fmla="*/ 10755086 w 12209417"/>
              <a:gd name="connsiteY5" fmla="*/ 905692 h 4284617"/>
              <a:gd name="connsiteX6" fmla="*/ 11695611 w 12209417"/>
              <a:gd name="connsiteY6" fmla="*/ 644434 h 4284617"/>
              <a:gd name="connsiteX7" fmla="*/ 12209417 w 12209417"/>
              <a:gd name="connsiteY7" fmla="*/ 0 h 4284617"/>
              <a:gd name="connsiteX0" fmla="*/ 0 w 12583885"/>
              <a:gd name="connsiteY0" fmla="*/ 4354286 h 4354286"/>
              <a:gd name="connsiteX1" fmla="*/ 7977051 w 12583885"/>
              <a:gd name="connsiteY1" fmla="*/ 4354286 h 4354286"/>
              <a:gd name="connsiteX2" fmla="*/ 8342811 w 12583885"/>
              <a:gd name="connsiteY2" fmla="*/ 3648892 h 4354286"/>
              <a:gd name="connsiteX3" fmla="*/ 9448800 w 12583885"/>
              <a:gd name="connsiteY3" fmla="*/ 2795452 h 4354286"/>
              <a:gd name="connsiteX4" fmla="*/ 9657806 w 12583885"/>
              <a:gd name="connsiteY4" fmla="*/ 2133601 h 4354286"/>
              <a:gd name="connsiteX5" fmla="*/ 10755086 w 12583885"/>
              <a:gd name="connsiteY5" fmla="*/ 975361 h 4354286"/>
              <a:gd name="connsiteX6" fmla="*/ 11695611 w 12583885"/>
              <a:gd name="connsiteY6" fmla="*/ 714103 h 4354286"/>
              <a:gd name="connsiteX7" fmla="*/ 12583885 w 12583885"/>
              <a:gd name="connsiteY7" fmla="*/ 0 h 4354286"/>
              <a:gd name="connsiteX0" fmla="*/ 0 w 12653554"/>
              <a:gd name="connsiteY0" fmla="*/ 4371703 h 4371703"/>
              <a:gd name="connsiteX1" fmla="*/ 7977051 w 12653554"/>
              <a:gd name="connsiteY1" fmla="*/ 4371703 h 4371703"/>
              <a:gd name="connsiteX2" fmla="*/ 8342811 w 12653554"/>
              <a:gd name="connsiteY2" fmla="*/ 3666309 h 4371703"/>
              <a:gd name="connsiteX3" fmla="*/ 9448800 w 12653554"/>
              <a:gd name="connsiteY3" fmla="*/ 2812869 h 4371703"/>
              <a:gd name="connsiteX4" fmla="*/ 9657806 w 12653554"/>
              <a:gd name="connsiteY4" fmla="*/ 2151018 h 4371703"/>
              <a:gd name="connsiteX5" fmla="*/ 10755086 w 12653554"/>
              <a:gd name="connsiteY5" fmla="*/ 992778 h 4371703"/>
              <a:gd name="connsiteX6" fmla="*/ 11695611 w 12653554"/>
              <a:gd name="connsiteY6" fmla="*/ 731520 h 4371703"/>
              <a:gd name="connsiteX7" fmla="*/ 12653554 w 12653554"/>
              <a:gd name="connsiteY7" fmla="*/ 0 h 4371703"/>
              <a:gd name="connsiteX0" fmla="*/ 0 w 12218126"/>
              <a:gd name="connsiteY0" fmla="*/ 4397829 h 4397829"/>
              <a:gd name="connsiteX1" fmla="*/ 7541623 w 12218126"/>
              <a:gd name="connsiteY1" fmla="*/ 4371703 h 4397829"/>
              <a:gd name="connsiteX2" fmla="*/ 7907383 w 12218126"/>
              <a:gd name="connsiteY2" fmla="*/ 3666309 h 4397829"/>
              <a:gd name="connsiteX3" fmla="*/ 9013372 w 12218126"/>
              <a:gd name="connsiteY3" fmla="*/ 2812869 h 4397829"/>
              <a:gd name="connsiteX4" fmla="*/ 9222378 w 12218126"/>
              <a:gd name="connsiteY4" fmla="*/ 2151018 h 4397829"/>
              <a:gd name="connsiteX5" fmla="*/ 10319658 w 12218126"/>
              <a:gd name="connsiteY5" fmla="*/ 992778 h 4397829"/>
              <a:gd name="connsiteX6" fmla="*/ 11260183 w 12218126"/>
              <a:gd name="connsiteY6" fmla="*/ 731520 h 4397829"/>
              <a:gd name="connsiteX7" fmla="*/ 12218126 w 12218126"/>
              <a:gd name="connsiteY7" fmla="*/ 0 h 4397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18126" h="4397829">
                <a:moveTo>
                  <a:pt x="0" y="4397829"/>
                </a:moveTo>
                <a:lnTo>
                  <a:pt x="7541623" y="4371703"/>
                </a:lnTo>
                <a:lnTo>
                  <a:pt x="7907383" y="3666309"/>
                </a:lnTo>
                <a:lnTo>
                  <a:pt x="9013372" y="2812869"/>
                </a:lnTo>
                <a:lnTo>
                  <a:pt x="9222378" y="2151018"/>
                </a:lnTo>
                <a:lnTo>
                  <a:pt x="10319658" y="992778"/>
                </a:lnTo>
                <a:lnTo>
                  <a:pt x="11260183" y="731520"/>
                </a:lnTo>
                <a:lnTo>
                  <a:pt x="12218126" y="0"/>
                </a:lnTo>
              </a:path>
            </a:pathLst>
          </a:cu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4" name="자유형: 도형 25">
            <a:extLst>
              <a:ext uri="{FF2B5EF4-FFF2-40B4-BE49-F238E27FC236}">
                <a16:creationId xmlns:a16="http://schemas.microsoft.com/office/drawing/2014/main" id="{C7EE676E-8A06-4EF1-AC3E-F6B5B361569B}"/>
              </a:ext>
            </a:extLst>
          </p:cNvPr>
          <p:cNvSpPr/>
          <p:nvPr/>
        </p:nvSpPr>
        <p:spPr>
          <a:xfrm>
            <a:off x="8372732" y="3110522"/>
            <a:ext cx="3122587" cy="3159649"/>
          </a:xfrm>
          <a:custGeom>
            <a:avLst/>
            <a:gdLst>
              <a:gd name="connsiteX0" fmla="*/ 3039292 w 3039292"/>
              <a:gd name="connsiteY0" fmla="*/ 0 h 2917371"/>
              <a:gd name="connsiteX1" fmla="*/ 2081349 w 3039292"/>
              <a:gd name="connsiteY1" fmla="*/ 174171 h 2917371"/>
              <a:gd name="connsiteX2" fmla="*/ 1419497 w 3039292"/>
              <a:gd name="connsiteY2" fmla="*/ 975360 h 2917371"/>
              <a:gd name="connsiteX3" fmla="*/ 1271452 w 3039292"/>
              <a:gd name="connsiteY3" fmla="*/ 1628503 h 2917371"/>
              <a:gd name="connsiteX4" fmla="*/ 165463 w 3039292"/>
              <a:gd name="connsiteY4" fmla="*/ 2386149 h 2917371"/>
              <a:gd name="connsiteX5" fmla="*/ 0 w 3039292"/>
              <a:gd name="connsiteY5" fmla="*/ 2917371 h 2917371"/>
              <a:gd name="connsiteX6" fmla="*/ 2891246 w 3039292"/>
              <a:gd name="connsiteY6" fmla="*/ 2917371 h 2917371"/>
              <a:gd name="connsiteX7" fmla="*/ 3039292 w 3039292"/>
              <a:gd name="connsiteY7" fmla="*/ 0 h 2917371"/>
              <a:gd name="connsiteX0" fmla="*/ 2934789 w 2934789"/>
              <a:gd name="connsiteY0" fmla="*/ 0 h 2969622"/>
              <a:gd name="connsiteX1" fmla="*/ 2081349 w 2934789"/>
              <a:gd name="connsiteY1" fmla="*/ 226422 h 2969622"/>
              <a:gd name="connsiteX2" fmla="*/ 1419497 w 2934789"/>
              <a:gd name="connsiteY2" fmla="*/ 1027611 h 2969622"/>
              <a:gd name="connsiteX3" fmla="*/ 1271452 w 2934789"/>
              <a:gd name="connsiteY3" fmla="*/ 1680754 h 2969622"/>
              <a:gd name="connsiteX4" fmla="*/ 165463 w 2934789"/>
              <a:gd name="connsiteY4" fmla="*/ 2438400 h 2969622"/>
              <a:gd name="connsiteX5" fmla="*/ 0 w 2934789"/>
              <a:gd name="connsiteY5" fmla="*/ 2969622 h 2969622"/>
              <a:gd name="connsiteX6" fmla="*/ 2891246 w 2934789"/>
              <a:gd name="connsiteY6" fmla="*/ 2969622 h 2969622"/>
              <a:gd name="connsiteX7" fmla="*/ 2934789 w 2934789"/>
              <a:gd name="connsiteY7" fmla="*/ 0 h 2969622"/>
              <a:gd name="connsiteX0" fmla="*/ 2934789 w 2934789"/>
              <a:gd name="connsiteY0" fmla="*/ 0 h 2969622"/>
              <a:gd name="connsiteX1" fmla="*/ 2081349 w 2934789"/>
              <a:gd name="connsiteY1" fmla="*/ 226422 h 2969622"/>
              <a:gd name="connsiteX2" fmla="*/ 1419497 w 2934789"/>
              <a:gd name="connsiteY2" fmla="*/ 1027611 h 2969622"/>
              <a:gd name="connsiteX3" fmla="*/ 1271452 w 2934789"/>
              <a:gd name="connsiteY3" fmla="*/ 1680754 h 2969622"/>
              <a:gd name="connsiteX4" fmla="*/ 165463 w 2934789"/>
              <a:gd name="connsiteY4" fmla="*/ 2438400 h 2969622"/>
              <a:gd name="connsiteX5" fmla="*/ 0 w 2934789"/>
              <a:gd name="connsiteY5" fmla="*/ 2969622 h 2969622"/>
              <a:gd name="connsiteX6" fmla="*/ 2891246 w 2934789"/>
              <a:gd name="connsiteY6" fmla="*/ 2969622 h 2969622"/>
              <a:gd name="connsiteX7" fmla="*/ 2934789 w 2934789"/>
              <a:gd name="connsiteY7" fmla="*/ 0 h 2969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34789" h="2969622">
                <a:moveTo>
                  <a:pt x="2934789" y="0"/>
                </a:moveTo>
                <a:lnTo>
                  <a:pt x="2081349" y="226422"/>
                </a:lnTo>
                <a:lnTo>
                  <a:pt x="1419497" y="1027611"/>
                </a:lnTo>
                <a:lnTo>
                  <a:pt x="1271452" y="1680754"/>
                </a:lnTo>
                <a:lnTo>
                  <a:pt x="165463" y="2438400"/>
                </a:lnTo>
                <a:lnTo>
                  <a:pt x="0" y="2969622"/>
                </a:lnTo>
                <a:lnTo>
                  <a:pt x="2891246" y="2969622"/>
                </a:lnTo>
                <a:lnTo>
                  <a:pt x="2934789"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25" name="그룹 33">
            <a:extLst>
              <a:ext uri="{FF2B5EF4-FFF2-40B4-BE49-F238E27FC236}">
                <a16:creationId xmlns:a16="http://schemas.microsoft.com/office/drawing/2014/main" id="{9C9936E5-38F8-48E9-9563-E99A15E65050}"/>
              </a:ext>
            </a:extLst>
          </p:cNvPr>
          <p:cNvGrpSpPr/>
          <p:nvPr/>
        </p:nvGrpSpPr>
        <p:grpSpPr>
          <a:xfrm rot="4118366">
            <a:off x="7586520" y="3538142"/>
            <a:ext cx="1225212" cy="1396825"/>
            <a:chOff x="6816663" y="3559142"/>
            <a:chExt cx="1225212" cy="1396825"/>
          </a:xfrm>
        </p:grpSpPr>
        <p:sp>
          <p:nvSpPr>
            <p:cNvPr id="26" name="사각형: 둥근 모서리 27">
              <a:extLst>
                <a:ext uri="{FF2B5EF4-FFF2-40B4-BE49-F238E27FC236}">
                  <a16:creationId xmlns:a16="http://schemas.microsoft.com/office/drawing/2014/main" id="{7CF0D91E-535E-44F4-9914-7322585B575C}"/>
                </a:ext>
              </a:extLst>
            </p:cNvPr>
            <p:cNvSpPr/>
            <p:nvPr/>
          </p:nvSpPr>
          <p:spPr>
            <a:xfrm rot="19820467">
              <a:off x="7603145" y="3621314"/>
              <a:ext cx="99159" cy="1334653"/>
            </a:xfrm>
            <a:prstGeom prst="roundRect">
              <a:avLst>
                <a:gd name="adj" fmla="val 33702"/>
              </a:avLst>
            </a:prstGeom>
            <a:gradFill>
              <a:gsLst>
                <a:gs pos="0">
                  <a:schemeClr val="accent4">
                    <a:lumMod val="80000"/>
                  </a:schemeClr>
                </a:gs>
                <a:gs pos="100000">
                  <a:schemeClr val="accent4">
                    <a:lumMod val="8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7" name="사각형: 둥근 모서리 29">
              <a:extLst>
                <a:ext uri="{FF2B5EF4-FFF2-40B4-BE49-F238E27FC236}">
                  <a16:creationId xmlns:a16="http://schemas.microsoft.com/office/drawing/2014/main" id="{348D6DF7-1B6C-43EE-9BF5-5B6EC8379C64}"/>
                </a:ext>
              </a:extLst>
            </p:cNvPr>
            <p:cNvSpPr/>
            <p:nvPr/>
          </p:nvSpPr>
          <p:spPr>
            <a:xfrm rot="19820467">
              <a:off x="7299763" y="3749789"/>
              <a:ext cx="176582" cy="156543"/>
            </a:xfrm>
            <a:prstGeom prst="roundRect">
              <a:avLst>
                <a:gd name="adj" fmla="val 2755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8" name="이등변 삼각형 31">
              <a:extLst>
                <a:ext uri="{FF2B5EF4-FFF2-40B4-BE49-F238E27FC236}">
                  <a16:creationId xmlns:a16="http://schemas.microsoft.com/office/drawing/2014/main" id="{21C7EF7C-9837-4917-8205-7B8EC143304D}"/>
                </a:ext>
              </a:extLst>
            </p:cNvPr>
            <p:cNvSpPr/>
            <p:nvPr/>
          </p:nvSpPr>
          <p:spPr>
            <a:xfrm rot="3412889">
              <a:off x="7609207" y="3406218"/>
              <a:ext cx="279743" cy="585592"/>
            </a:xfrm>
            <a:custGeom>
              <a:avLst/>
              <a:gdLst>
                <a:gd name="connsiteX0" fmla="*/ 0 w 110689"/>
                <a:gd name="connsiteY0" fmla="*/ 572947 h 572947"/>
                <a:gd name="connsiteX1" fmla="*/ 55345 w 110689"/>
                <a:gd name="connsiteY1" fmla="*/ 0 h 572947"/>
                <a:gd name="connsiteX2" fmla="*/ 110689 w 110689"/>
                <a:gd name="connsiteY2" fmla="*/ 572947 h 572947"/>
                <a:gd name="connsiteX3" fmla="*/ 0 w 110689"/>
                <a:gd name="connsiteY3" fmla="*/ 572947 h 572947"/>
                <a:gd name="connsiteX0" fmla="*/ 0 w 301126"/>
                <a:gd name="connsiteY0" fmla="*/ 600004 h 600004"/>
                <a:gd name="connsiteX1" fmla="*/ 301126 w 301126"/>
                <a:gd name="connsiteY1" fmla="*/ 0 h 600004"/>
                <a:gd name="connsiteX2" fmla="*/ 110689 w 301126"/>
                <a:gd name="connsiteY2" fmla="*/ 600004 h 600004"/>
                <a:gd name="connsiteX3" fmla="*/ 0 w 301126"/>
                <a:gd name="connsiteY3" fmla="*/ 600004 h 600004"/>
                <a:gd name="connsiteX0" fmla="*/ 0 w 301126"/>
                <a:gd name="connsiteY0" fmla="*/ 600004 h 600004"/>
                <a:gd name="connsiteX1" fmla="*/ 301126 w 301126"/>
                <a:gd name="connsiteY1" fmla="*/ 0 h 600004"/>
                <a:gd name="connsiteX2" fmla="*/ 110689 w 301126"/>
                <a:gd name="connsiteY2" fmla="*/ 600004 h 600004"/>
                <a:gd name="connsiteX3" fmla="*/ 0 w 301126"/>
                <a:gd name="connsiteY3" fmla="*/ 600004 h 600004"/>
                <a:gd name="connsiteX0" fmla="*/ 0 w 301126"/>
                <a:gd name="connsiteY0" fmla="*/ 600004 h 600004"/>
                <a:gd name="connsiteX1" fmla="*/ 301126 w 301126"/>
                <a:gd name="connsiteY1" fmla="*/ 0 h 600004"/>
                <a:gd name="connsiteX2" fmla="*/ 110689 w 301126"/>
                <a:gd name="connsiteY2" fmla="*/ 600004 h 600004"/>
                <a:gd name="connsiteX3" fmla="*/ 0 w 301126"/>
                <a:gd name="connsiteY3" fmla="*/ 600004 h 600004"/>
                <a:gd name="connsiteX0" fmla="*/ 141 w 301267"/>
                <a:gd name="connsiteY0" fmla="*/ 600004 h 600004"/>
                <a:gd name="connsiteX1" fmla="*/ 301267 w 301267"/>
                <a:gd name="connsiteY1" fmla="*/ 0 h 600004"/>
                <a:gd name="connsiteX2" fmla="*/ 110830 w 301267"/>
                <a:gd name="connsiteY2" fmla="*/ 600004 h 600004"/>
                <a:gd name="connsiteX3" fmla="*/ 141 w 301267"/>
                <a:gd name="connsiteY3" fmla="*/ 600004 h 600004"/>
                <a:gd name="connsiteX0" fmla="*/ 141 w 301267"/>
                <a:gd name="connsiteY0" fmla="*/ 600004 h 600004"/>
                <a:gd name="connsiteX1" fmla="*/ 301267 w 301267"/>
                <a:gd name="connsiteY1" fmla="*/ 0 h 600004"/>
                <a:gd name="connsiteX2" fmla="*/ 110830 w 301267"/>
                <a:gd name="connsiteY2" fmla="*/ 600004 h 600004"/>
                <a:gd name="connsiteX3" fmla="*/ 141 w 301267"/>
                <a:gd name="connsiteY3" fmla="*/ 600004 h 600004"/>
                <a:gd name="connsiteX0" fmla="*/ 228 w 279731"/>
                <a:gd name="connsiteY0" fmla="*/ 585592 h 585592"/>
                <a:gd name="connsiteX1" fmla="*/ 279731 w 279731"/>
                <a:gd name="connsiteY1" fmla="*/ 0 h 585592"/>
                <a:gd name="connsiteX2" fmla="*/ 110917 w 279731"/>
                <a:gd name="connsiteY2" fmla="*/ 585592 h 585592"/>
                <a:gd name="connsiteX3" fmla="*/ 228 w 279731"/>
                <a:gd name="connsiteY3" fmla="*/ 585592 h 585592"/>
                <a:gd name="connsiteX0" fmla="*/ 165 w 279668"/>
                <a:gd name="connsiteY0" fmla="*/ 585592 h 585592"/>
                <a:gd name="connsiteX1" fmla="*/ 279668 w 279668"/>
                <a:gd name="connsiteY1" fmla="*/ 0 h 585592"/>
                <a:gd name="connsiteX2" fmla="*/ 110854 w 279668"/>
                <a:gd name="connsiteY2" fmla="*/ 585592 h 585592"/>
                <a:gd name="connsiteX3" fmla="*/ 165 w 279668"/>
                <a:gd name="connsiteY3" fmla="*/ 585592 h 585592"/>
                <a:gd name="connsiteX0" fmla="*/ 165 w 279668"/>
                <a:gd name="connsiteY0" fmla="*/ 585592 h 585592"/>
                <a:gd name="connsiteX1" fmla="*/ 279668 w 279668"/>
                <a:gd name="connsiteY1" fmla="*/ 0 h 585592"/>
                <a:gd name="connsiteX2" fmla="*/ 110854 w 279668"/>
                <a:gd name="connsiteY2" fmla="*/ 585592 h 585592"/>
                <a:gd name="connsiteX3" fmla="*/ 165 w 279668"/>
                <a:gd name="connsiteY3" fmla="*/ 585592 h 585592"/>
                <a:gd name="connsiteX0" fmla="*/ 240 w 279743"/>
                <a:gd name="connsiteY0" fmla="*/ 585592 h 585592"/>
                <a:gd name="connsiteX1" fmla="*/ 279743 w 279743"/>
                <a:gd name="connsiteY1" fmla="*/ 0 h 585592"/>
                <a:gd name="connsiteX2" fmla="*/ 110929 w 279743"/>
                <a:gd name="connsiteY2" fmla="*/ 585592 h 585592"/>
                <a:gd name="connsiteX3" fmla="*/ 240 w 279743"/>
                <a:gd name="connsiteY3" fmla="*/ 585592 h 585592"/>
              </a:gdLst>
              <a:ahLst/>
              <a:cxnLst>
                <a:cxn ang="0">
                  <a:pos x="connsiteX0" y="connsiteY0"/>
                </a:cxn>
                <a:cxn ang="0">
                  <a:pos x="connsiteX1" y="connsiteY1"/>
                </a:cxn>
                <a:cxn ang="0">
                  <a:pos x="connsiteX2" y="connsiteY2"/>
                </a:cxn>
                <a:cxn ang="0">
                  <a:pos x="connsiteX3" y="connsiteY3"/>
                </a:cxn>
              </a:cxnLst>
              <a:rect l="l" t="t" r="r" b="b"/>
              <a:pathLst>
                <a:path w="279743" h="585592">
                  <a:moveTo>
                    <a:pt x="240" y="585592"/>
                  </a:moveTo>
                  <a:cubicBezTo>
                    <a:pt x="-2898" y="444351"/>
                    <a:pt x="21192" y="186437"/>
                    <a:pt x="279743" y="0"/>
                  </a:cubicBezTo>
                  <a:cubicBezTo>
                    <a:pt x="102058" y="325112"/>
                    <a:pt x="129667" y="454175"/>
                    <a:pt x="110929" y="585592"/>
                  </a:cubicBezTo>
                  <a:lnTo>
                    <a:pt x="240" y="585592"/>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9" name="이등변 삼각형 31">
              <a:extLst>
                <a:ext uri="{FF2B5EF4-FFF2-40B4-BE49-F238E27FC236}">
                  <a16:creationId xmlns:a16="http://schemas.microsoft.com/office/drawing/2014/main" id="{9EEE3B50-1D95-4DCB-8F2D-0177FAE1619F}"/>
                </a:ext>
              </a:extLst>
            </p:cNvPr>
            <p:cNvSpPr/>
            <p:nvPr/>
          </p:nvSpPr>
          <p:spPr>
            <a:xfrm rot="14422253" flipH="1">
              <a:off x="6969587" y="3789364"/>
              <a:ext cx="279743" cy="585592"/>
            </a:xfrm>
            <a:custGeom>
              <a:avLst/>
              <a:gdLst>
                <a:gd name="connsiteX0" fmla="*/ 0 w 110689"/>
                <a:gd name="connsiteY0" fmla="*/ 572947 h 572947"/>
                <a:gd name="connsiteX1" fmla="*/ 55345 w 110689"/>
                <a:gd name="connsiteY1" fmla="*/ 0 h 572947"/>
                <a:gd name="connsiteX2" fmla="*/ 110689 w 110689"/>
                <a:gd name="connsiteY2" fmla="*/ 572947 h 572947"/>
                <a:gd name="connsiteX3" fmla="*/ 0 w 110689"/>
                <a:gd name="connsiteY3" fmla="*/ 572947 h 572947"/>
                <a:gd name="connsiteX0" fmla="*/ 0 w 301126"/>
                <a:gd name="connsiteY0" fmla="*/ 600004 h 600004"/>
                <a:gd name="connsiteX1" fmla="*/ 301126 w 301126"/>
                <a:gd name="connsiteY1" fmla="*/ 0 h 600004"/>
                <a:gd name="connsiteX2" fmla="*/ 110689 w 301126"/>
                <a:gd name="connsiteY2" fmla="*/ 600004 h 600004"/>
                <a:gd name="connsiteX3" fmla="*/ 0 w 301126"/>
                <a:gd name="connsiteY3" fmla="*/ 600004 h 600004"/>
                <a:gd name="connsiteX0" fmla="*/ 0 w 301126"/>
                <a:gd name="connsiteY0" fmla="*/ 600004 h 600004"/>
                <a:gd name="connsiteX1" fmla="*/ 301126 w 301126"/>
                <a:gd name="connsiteY1" fmla="*/ 0 h 600004"/>
                <a:gd name="connsiteX2" fmla="*/ 110689 w 301126"/>
                <a:gd name="connsiteY2" fmla="*/ 600004 h 600004"/>
                <a:gd name="connsiteX3" fmla="*/ 0 w 301126"/>
                <a:gd name="connsiteY3" fmla="*/ 600004 h 600004"/>
                <a:gd name="connsiteX0" fmla="*/ 0 w 301126"/>
                <a:gd name="connsiteY0" fmla="*/ 600004 h 600004"/>
                <a:gd name="connsiteX1" fmla="*/ 301126 w 301126"/>
                <a:gd name="connsiteY1" fmla="*/ 0 h 600004"/>
                <a:gd name="connsiteX2" fmla="*/ 110689 w 301126"/>
                <a:gd name="connsiteY2" fmla="*/ 600004 h 600004"/>
                <a:gd name="connsiteX3" fmla="*/ 0 w 301126"/>
                <a:gd name="connsiteY3" fmla="*/ 600004 h 600004"/>
                <a:gd name="connsiteX0" fmla="*/ 141 w 301267"/>
                <a:gd name="connsiteY0" fmla="*/ 600004 h 600004"/>
                <a:gd name="connsiteX1" fmla="*/ 301267 w 301267"/>
                <a:gd name="connsiteY1" fmla="*/ 0 h 600004"/>
                <a:gd name="connsiteX2" fmla="*/ 110830 w 301267"/>
                <a:gd name="connsiteY2" fmla="*/ 600004 h 600004"/>
                <a:gd name="connsiteX3" fmla="*/ 141 w 301267"/>
                <a:gd name="connsiteY3" fmla="*/ 600004 h 600004"/>
                <a:gd name="connsiteX0" fmla="*/ 141 w 301267"/>
                <a:gd name="connsiteY0" fmla="*/ 600004 h 600004"/>
                <a:gd name="connsiteX1" fmla="*/ 301267 w 301267"/>
                <a:gd name="connsiteY1" fmla="*/ 0 h 600004"/>
                <a:gd name="connsiteX2" fmla="*/ 110830 w 301267"/>
                <a:gd name="connsiteY2" fmla="*/ 600004 h 600004"/>
                <a:gd name="connsiteX3" fmla="*/ 141 w 301267"/>
                <a:gd name="connsiteY3" fmla="*/ 600004 h 600004"/>
                <a:gd name="connsiteX0" fmla="*/ 228 w 279731"/>
                <a:gd name="connsiteY0" fmla="*/ 585592 h 585592"/>
                <a:gd name="connsiteX1" fmla="*/ 279731 w 279731"/>
                <a:gd name="connsiteY1" fmla="*/ 0 h 585592"/>
                <a:gd name="connsiteX2" fmla="*/ 110917 w 279731"/>
                <a:gd name="connsiteY2" fmla="*/ 585592 h 585592"/>
                <a:gd name="connsiteX3" fmla="*/ 228 w 279731"/>
                <a:gd name="connsiteY3" fmla="*/ 585592 h 585592"/>
                <a:gd name="connsiteX0" fmla="*/ 165 w 279668"/>
                <a:gd name="connsiteY0" fmla="*/ 585592 h 585592"/>
                <a:gd name="connsiteX1" fmla="*/ 279668 w 279668"/>
                <a:gd name="connsiteY1" fmla="*/ 0 h 585592"/>
                <a:gd name="connsiteX2" fmla="*/ 110854 w 279668"/>
                <a:gd name="connsiteY2" fmla="*/ 585592 h 585592"/>
                <a:gd name="connsiteX3" fmla="*/ 165 w 279668"/>
                <a:gd name="connsiteY3" fmla="*/ 585592 h 585592"/>
                <a:gd name="connsiteX0" fmla="*/ 165 w 279668"/>
                <a:gd name="connsiteY0" fmla="*/ 585592 h 585592"/>
                <a:gd name="connsiteX1" fmla="*/ 279668 w 279668"/>
                <a:gd name="connsiteY1" fmla="*/ 0 h 585592"/>
                <a:gd name="connsiteX2" fmla="*/ 110854 w 279668"/>
                <a:gd name="connsiteY2" fmla="*/ 585592 h 585592"/>
                <a:gd name="connsiteX3" fmla="*/ 165 w 279668"/>
                <a:gd name="connsiteY3" fmla="*/ 585592 h 585592"/>
                <a:gd name="connsiteX0" fmla="*/ 240 w 279743"/>
                <a:gd name="connsiteY0" fmla="*/ 585592 h 585592"/>
                <a:gd name="connsiteX1" fmla="*/ 279743 w 279743"/>
                <a:gd name="connsiteY1" fmla="*/ 0 h 585592"/>
                <a:gd name="connsiteX2" fmla="*/ 110929 w 279743"/>
                <a:gd name="connsiteY2" fmla="*/ 585592 h 585592"/>
                <a:gd name="connsiteX3" fmla="*/ 240 w 279743"/>
                <a:gd name="connsiteY3" fmla="*/ 585592 h 585592"/>
              </a:gdLst>
              <a:ahLst/>
              <a:cxnLst>
                <a:cxn ang="0">
                  <a:pos x="connsiteX0" y="connsiteY0"/>
                </a:cxn>
                <a:cxn ang="0">
                  <a:pos x="connsiteX1" y="connsiteY1"/>
                </a:cxn>
                <a:cxn ang="0">
                  <a:pos x="connsiteX2" y="connsiteY2"/>
                </a:cxn>
                <a:cxn ang="0">
                  <a:pos x="connsiteX3" y="connsiteY3"/>
                </a:cxn>
              </a:cxnLst>
              <a:rect l="l" t="t" r="r" b="b"/>
              <a:pathLst>
                <a:path w="279743" h="585592">
                  <a:moveTo>
                    <a:pt x="240" y="585592"/>
                  </a:moveTo>
                  <a:cubicBezTo>
                    <a:pt x="-2898" y="444351"/>
                    <a:pt x="21192" y="186437"/>
                    <a:pt x="279743" y="0"/>
                  </a:cubicBezTo>
                  <a:cubicBezTo>
                    <a:pt x="102058" y="325112"/>
                    <a:pt x="129667" y="454175"/>
                    <a:pt x="110929" y="585592"/>
                  </a:cubicBezTo>
                  <a:lnTo>
                    <a:pt x="240" y="585592"/>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30" name="그룹 41">
            <a:extLst>
              <a:ext uri="{FF2B5EF4-FFF2-40B4-BE49-F238E27FC236}">
                <a16:creationId xmlns:a16="http://schemas.microsoft.com/office/drawing/2014/main" id="{EF469E3A-2BC6-40E9-8B73-AA853CD5C4EC}"/>
              </a:ext>
            </a:extLst>
          </p:cNvPr>
          <p:cNvGrpSpPr/>
          <p:nvPr/>
        </p:nvGrpSpPr>
        <p:grpSpPr>
          <a:xfrm>
            <a:off x="6707479" y="4133010"/>
            <a:ext cx="1290857" cy="2174487"/>
            <a:chOff x="6707479" y="4133010"/>
            <a:chExt cx="1290857" cy="2174487"/>
          </a:xfrm>
        </p:grpSpPr>
        <p:sp>
          <p:nvSpPr>
            <p:cNvPr id="31" name="자유형: 도형 39">
              <a:extLst>
                <a:ext uri="{FF2B5EF4-FFF2-40B4-BE49-F238E27FC236}">
                  <a16:creationId xmlns:a16="http://schemas.microsoft.com/office/drawing/2014/main" id="{7235579B-7DFB-4A4D-8FB5-F74BE263BC0A}"/>
                </a:ext>
              </a:extLst>
            </p:cNvPr>
            <p:cNvSpPr/>
            <p:nvPr/>
          </p:nvSpPr>
          <p:spPr>
            <a:xfrm rot="826668" flipH="1">
              <a:off x="6707479" y="4133010"/>
              <a:ext cx="913301" cy="2174487"/>
            </a:xfrm>
            <a:custGeom>
              <a:avLst/>
              <a:gdLst>
                <a:gd name="connsiteX0" fmla="*/ 598044 w 913301"/>
                <a:gd name="connsiteY0" fmla="*/ 438167 h 2174487"/>
                <a:gd name="connsiteX1" fmla="*/ 425445 w 913301"/>
                <a:gd name="connsiteY1" fmla="*/ 481991 h 2174487"/>
                <a:gd name="connsiteX2" fmla="*/ 417947 w 913301"/>
                <a:gd name="connsiteY2" fmla="*/ 494619 h 2174487"/>
                <a:gd name="connsiteX3" fmla="*/ 474774 w 913301"/>
                <a:gd name="connsiteY3" fmla="*/ 474487 h 2174487"/>
                <a:gd name="connsiteX4" fmla="*/ 657885 w 913301"/>
                <a:gd name="connsiteY4" fmla="*/ 561804 h 2174487"/>
                <a:gd name="connsiteX5" fmla="*/ 570565 w 913301"/>
                <a:gd name="connsiteY5" fmla="*/ 744915 h 2174487"/>
                <a:gd name="connsiteX6" fmla="*/ 284541 w 913301"/>
                <a:gd name="connsiteY6" fmla="*/ 846235 h 2174487"/>
                <a:gd name="connsiteX7" fmla="*/ 207052 w 913301"/>
                <a:gd name="connsiteY7" fmla="*/ 1067613 h 2174487"/>
                <a:gd name="connsiteX8" fmla="*/ 201389 w 913301"/>
                <a:gd name="connsiteY8" fmla="*/ 1097609 h 2174487"/>
                <a:gd name="connsiteX9" fmla="*/ 199968 w 913301"/>
                <a:gd name="connsiteY9" fmla="*/ 1099058 h 2174487"/>
                <a:gd name="connsiteX10" fmla="*/ 15086 w 913301"/>
                <a:gd name="connsiteY10" fmla="*/ 1383405 h 2174487"/>
                <a:gd name="connsiteX11" fmla="*/ 272 w 913301"/>
                <a:gd name="connsiteY11" fmla="*/ 1420786 h 2174487"/>
                <a:gd name="connsiteX12" fmla="*/ 854 w 913301"/>
                <a:gd name="connsiteY12" fmla="*/ 1455662 h 2174487"/>
                <a:gd name="connsiteX13" fmla="*/ 1 w 913301"/>
                <a:gd name="connsiteY13" fmla="*/ 1459892 h 2174487"/>
                <a:gd name="connsiteX14" fmla="*/ 1 w 913301"/>
                <a:gd name="connsiteY14" fmla="*/ 1929005 h 2174487"/>
                <a:gd name="connsiteX15" fmla="*/ 101254 w 913301"/>
                <a:gd name="connsiteY15" fmla="*/ 2030258 h 2174487"/>
                <a:gd name="connsiteX16" fmla="*/ 202507 w 913301"/>
                <a:gd name="connsiteY16" fmla="*/ 1929005 h 2174487"/>
                <a:gd name="connsiteX17" fmla="*/ 202507 w 913301"/>
                <a:gd name="connsiteY17" fmla="*/ 1466652 h 2174487"/>
                <a:gd name="connsiteX18" fmla="*/ 298815 w 913301"/>
                <a:gd name="connsiteY18" fmla="*/ 1318528 h 2174487"/>
                <a:gd name="connsiteX19" fmla="*/ 337331 w 913301"/>
                <a:gd name="connsiteY19" fmla="*/ 1549805 h 2174487"/>
                <a:gd name="connsiteX20" fmla="*/ 356460 w 913301"/>
                <a:gd name="connsiteY20" fmla="*/ 1580473 h 2174487"/>
                <a:gd name="connsiteX21" fmla="*/ 355627 w 913301"/>
                <a:gd name="connsiteY21" fmla="*/ 1585783 h 2174487"/>
                <a:gd name="connsiteX22" fmla="*/ 364676 w 913301"/>
                <a:gd name="connsiteY22" fmla="*/ 1622996 h 2174487"/>
                <a:gd name="connsiteX23" fmla="*/ 596773 w 913301"/>
                <a:gd name="connsiteY23" fmla="*/ 2118901 h 2174487"/>
                <a:gd name="connsiteX24" fmla="*/ 725008 w 913301"/>
                <a:gd name="connsiteY24" fmla="*/ 2165371 h 2174487"/>
                <a:gd name="connsiteX25" fmla="*/ 733716 w 913301"/>
                <a:gd name="connsiteY25" fmla="*/ 2161296 h 2174487"/>
                <a:gd name="connsiteX26" fmla="*/ 780185 w 913301"/>
                <a:gd name="connsiteY26" fmla="*/ 2033061 h 2174487"/>
                <a:gd name="connsiteX27" fmla="*/ 548089 w 913301"/>
                <a:gd name="connsiteY27" fmla="*/ 1537156 h 2174487"/>
                <a:gd name="connsiteX28" fmla="*/ 536735 w 913301"/>
                <a:gd name="connsiteY28" fmla="*/ 1526783 h 2174487"/>
                <a:gd name="connsiteX29" fmla="*/ 537086 w 913301"/>
                <a:gd name="connsiteY29" fmla="*/ 1516540 h 2174487"/>
                <a:gd name="connsiteX30" fmla="*/ 491160 w 913301"/>
                <a:gd name="connsiteY30" fmla="*/ 1240771 h 2174487"/>
                <a:gd name="connsiteX31" fmla="*/ 481099 w 913301"/>
                <a:gd name="connsiteY31" fmla="*/ 1224638 h 2174487"/>
                <a:gd name="connsiteX32" fmla="*/ 511141 w 913301"/>
                <a:gd name="connsiteY32" fmla="*/ 1174053 h 2174487"/>
                <a:gd name="connsiteX33" fmla="*/ 696871 w 913301"/>
                <a:gd name="connsiteY33" fmla="*/ 643431 h 2174487"/>
                <a:gd name="connsiteX34" fmla="*/ 598044 w 913301"/>
                <a:gd name="connsiteY34" fmla="*/ 438167 h 2174487"/>
                <a:gd name="connsiteX35" fmla="*/ 747565 w 913301"/>
                <a:gd name="connsiteY35" fmla="*/ 6308 h 2174487"/>
                <a:gd name="connsiteX36" fmla="*/ 484549 w 913301"/>
                <a:gd name="connsiteY36" fmla="*/ 165736 h 2174487"/>
                <a:gd name="connsiteX37" fmla="*/ 643978 w 913301"/>
                <a:gd name="connsiteY37" fmla="*/ 428754 h 2174487"/>
                <a:gd name="connsiteX38" fmla="*/ 906993 w 913301"/>
                <a:gd name="connsiteY38" fmla="*/ 269326 h 2174487"/>
                <a:gd name="connsiteX39" fmla="*/ 747565 w 913301"/>
                <a:gd name="connsiteY39" fmla="*/ 6308 h 2174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913301" h="2174487">
                  <a:moveTo>
                    <a:pt x="598044" y="438167"/>
                  </a:moveTo>
                  <a:cubicBezTo>
                    <a:pt x="535065" y="416124"/>
                    <a:pt x="467628" y="435501"/>
                    <a:pt x="425445" y="481991"/>
                  </a:cubicBezTo>
                  <a:lnTo>
                    <a:pt x="417947" y="494619"/>
                  </a:lnTo>
                  <a:lnTo>
                    <a:pt x="474774" y="474487"/>
                  </a:lnTo>
                  <a:cubicBezTo>
                    <a:pt x="549448" y="448035"/>
                    <a:pt x="631431" y="487126"/>
                    <a:pt x="657885" y="561804"/>
                  </a:cubicBezTo>
                  <a:cubicBezTo>
                    <a:pt x="684334" y="636480"/>
                    <a:pt x="645243" y="718462"/>
                    <a:pt x="570565" y="744915"/>
                  </a:cubicBezTo>
                  <a:lnTo>
                    <a:pt x="284541" y="846235"/>
                  </a:lnTo>
                  <a:lnTo>
                    <a:pt x="207052" y="1067613"/>
                  </a:lnTo>
                  <a:lnTo>
                    <a:pt x="201389" y="1097609"/>
                  </a:lnTo>
                  <a:lnTo>
                    <a:pt x="199968" y="1099058"/>
                  </a:lnTo>
                  <a:lnTo>
                    <a:pt x="15086" y="1383405"/>
                  </a:lnTo>
                  <a:cubicBezTo>
                    <a:pt x="7465" y="1395126"/>
                    <a:pt x="2579" y="1407835"/>
                    <a:pt x="272" y="1420786"/>
                  </a:cubicBezTo>
                  <a:cubicBezTo>
                    <a:pt x="466" y="1432411"/>
                    <a:pt x="661" y="1444036"/>
                    <a:pt x="854" y="1455662"/>
                  </a:cubicBezTo>
                  <a:cubicBezTo>
                    <a:pt x="569" y="1457072"/>
                    <a:pt x="286" y="1458482"/>
                    <a:pt x="1" y="1459892"/>
                  </a:cubicBezTo>
                  <a:lnTo>
                    <a:pt x="1" y="1929005"/>
                  </a:lnTo>
                  <a:cubicBezTo>
                    <a:pt x="0" y="1984924"/>
                    <a:pt x="45334" y="2030258"/>
                    <a:pt x="101254" y="2030258"/>
                  </a:cubicBezTo>
                  <a:cubicBezTo>
                    <a:pt x="157173" y="2030258"/>
                    <a:pt x="202507" y="1984925"/>
                    <a:pt x="202507" y="1929005"/>
                  </a:cubicBezTo>
                  <a:lnTo>
                    <a:pt x="202507" y="1466652"/>
                  </a:lnTo>
                  <a:lnTo>
                    <a:pt x="298815" y="1318528"/>
                  </a:lnTo>
                  <a:lnTo>
                    <a:pt x="337331" y="1549805"/>
                  </a:lnTo>
                  <a:lnTo>
                    <a:pt x="356460" y="1580473"/>
                  </a:lnTo>
                  <a:lnTo>
                    <a:pt x="355627" y="1585783"/>
                  </a:lnTo>
                  <a:cubicBezTo>
                    <a:pt x="356100" y="1598301"/>
                    <a:pt x="359033" y="1610935"/>
                    <a:pt x="364676" y="1622996"/>
                  </a:cubicBezTo>
                  <a:lnTo>
                    <a:pt x="596773" y="2118901"/>
                  </a:lnTo>
                  <a:cubicBezTo>
                    <a:pt x="619352" y="2167144"/>
                    <a:pt x="676765" y="2187950"/>
                    <a:pt x="725008" y="2165371"/>
                  </a:cubicBezTo>
                  <a:lnTo>
                    <a:pt x="733716" y="2161296"/>
                  </a:lnTo>
                  <a:cubicBezTo>
                    <a:pt x="781959" y="2138716"/>
                    <a:pt x="802762" y="2081302"/>
                    <a:pt x="780185" y="2033061"/>
                  </a:cubicBezTo>
                  <a:lnTo>
                    <a:pt x="548089" y="1537156"/>
                  </a:lnTo>
                  <a:lnTo>
                    <a:pt x="536735" y="1526783"/>
                  </a:lnTo>
                  <a:cubicBezTo>
                    <a:pt x="536852" y="1523368"/>
                    <a:pt x="536970" y="1519954"/>
                    <a:pt x="537086" y="1516540"/>
                  </a:cubicBezTo>
                  <a:lnTo>
                    <a:pt x="491160" y="1240771"/>
                  </a:lnTo>
                  <a:lnTo>
                    <a:pt x="481099" y="1224638"/>
                  </a:lnTo>
                  <a:lnTo>
                    <a:pt x="511141" y="1174053"/>
                  </a:lnTo>
                  <a:lnTo>
                    <a:pt x="696871" y="643431"/>
                  </a:lnTo>
                  <a:cubicBezTo>
                    <a:pt x="726262" y="559458"/>
                    <a:pt x="682016" y="467558"/>
                    <a:pt x="598044" y="438167"/>
                  </a:cubicBezTo>
                  <a:close/>
                  <a:moveTo>
                    <a:pt x="747565" y="6308"/>
                  </a:moveTo>
                  <a:cubicBezTo>
                    <a:pt x="630910" y="-22296"/>
                    <a:pt x="513153" y="49082"/>
                    <a:pt x="484549" y="165736"/>
                  </a:cubicBezTo>
                  <a:cubicBezTo>
                    <a:pt x="455943" y="282391"/>
                    <a:pt x="527323" y="400148"/>
                    <a:pt x="643978" y="428754"/>
                  </a:cubicBezTo>
                  <a:cubicBezTo>
                    <a:pt x="760630" y="457358"/>
                    <a:pt x="878388" y="385980"/>
                    <a:pt x="906993" y="269326"/>
                  </a:cubicBezTo>
                  <a:cubicBezTo>
                    <a:pt x="935599" y="152671"/>
                    <a:pt x="864219" y="34914"/>
                    <a:pt x="747565" y="630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dirty="0"/>
            </a:p>
          </p:txBody>
        </p:sp>
        <p:sp>
          <p:nvSpPr>
            <p:cNvPr id="32" name="사각형: 둥근 모서리 38">
              <a:extLst>
                <a:ext uri="{FF2B5EF4-FFF2-40B4-BE49-F238E27FC236}">
                  <a16:creationId xmlns:a16="http://schemas.microsoft.com/office/drawing/2014/main" id="{140C40D7-FA1F-42E6-9933-ABD32D116793}"/>
                </a:ext>
              </a:extLst>
            </p:cNvPr>
            <p:cNvSpPr/>
            <p:nvPr/>
          </p:nvSpPr>
          <p:spPr>
            <a:xfrm rot="18162989">
              <a:off x="7251630" y="4555333"/>
              <a:ext cx="211547" cy="558767"/>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3" name="사각형: 둥근 모서리 40">
              <a:extLst>
                <a:ext uri="{FF2B5EF4-FFF2-40B4-BE49-F238E27FC236}">
                  <a16:creationId xmlns:a16="http://schemas.microsoft.com/office/drawing/2014/main" id="{C8775963-834F-4913-85F4-CF22624682B3}"/>
                </a:ext>
              </a:extLst>
            </p:cNvPr>
            <p:cNvSpPr/>
            <p:nvPr/>
          </p:nvSpPr>
          <p:spPr>
            <a:xfrm rot="15304124">
              <a:off x="7633046" y="4614399"/>
              <a:ext cx="171813" cy="558767"/>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34" name="그룹 59">
            <a:extLst>
              <a:ext uri="{FF2B5EF4-FFF2-40B4-BE49-F238E27FC236}">
                <a16:creationId xmlns:a16="http://schemas.microsoft.com/office/drawing/2014/main" id="{6558B59B-9E96-44CD-B126-F6E2A69A5596}"/>
              </a:ext>
            </a:extLst>
          </p:cNvPr>
          <p:cNvGrpSpPr>
            <a:grpSpLocks noChangeAspect="1"/>
          </p:cNvGrpSpPr>
          <p:nvPr/>
        </p:nvGrpSpPr>
        <p:grpSpPr>
          <a:xfrm>
            <a:off x="9478498" y="5934997"/>
            <a:ext cx="1008000" cy="107803"/>
            <a:chOff x="9071572" y="5941778"/>
            <a:chExt cx="1177490" cy="125929"/>
          </a:xfrm>
        </p:grpSpPr>
        <p:sp>
          <p:nvSpPr>
            <p:cNvPr id="35" name="사각형: 둥근 모서리 45">
              <a:extLst>
                <a:ext uri="{FF2B5EF4-FFF2-40B4-BE49-F238E27FC236}">
                  <a16:creationId xmlns:a16="http://schemas.microsoft.com/office/drawing/2014/main" id="{283ECA5D-61D3-4280-809D-5FC42B1D05B1}"/>
                </a:ext>
              </a:extLst>
            </p:cNvPr>
            <p:cNvSpPr/>
            <p:nvPr/>
          </p:nvSpPr>
          <p:spPr>
            <a:xfrm>
              <a:off x="9071572" y="5941778"/>
              <a:ext cx="1177490" cy="125929"/>
            </a:xfrm>
            <a:prstGeom prst="roundRect">
              <a:avLst>
                <a:gd name="adj" fmla="val 2047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6" name="사각형: 둥근 모서리 46">
              <a:extLst>
                <a:ext uri="{FF2B5EF4-FFF2-40B4-BE49-F238E27FC236}">
                  <a16:creationId xmlns:a16="http://schemas.microsoft.com/office/drawing/2014/main" id="{6EF3D1C3-D9CB-4D64-A1A0-54F5612B906C}"/>
                </a:ext>
              </a:extLst>
            </p:cNvPr>
            <p:cNvSpPr/>
            <p:nvPr/>
          </p:nvSpPr>
          <p:spPr>
            <a:xfrm flipH="1">
              <a:off x="910799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7" name="사각형: 둥근 모서리 47">
              <a:extLst>
                <a:ext uri="{FF2B5EF4-FFF2-40B4-BE49-F238E27FC236}">
                  <a16:creationId xmlns:a16="http://schemas.microsoft.com/office/drawing/2014/main" id="{2B360EF6-71DC-43E9-9F81-FF81FCC5B4B5}"/>
                </a:ext>
              </a:extLst>
            </p:cNvPr>
            <p:cNvSpPr/>
            <p:nvPr/>
          </p:nvSpPr>
          <p:spPr>
            <a:xfrm flipH="1">
              <a:off x="919608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8" name="사각형: 둥근 모서리 48">
              <a:extLst>
                <a:ext uri="{FF2B5EF4-FFF2-40B4-BE49-F238E27FC236}">
                  <a16:creationId xmlns:a16="http://schemas.microsoft.com/office/drawing/2014/main" id="{67CC8177-99E2-4B8C-82C9-86F65E20B517}"/>
                </a:ext>
              </a:extLst>
            </p:cNvPr>
            <p:cNvSpPr/>
            <p:nvPr/>
          </p:nvSpPr>
          <p:spPr>
            <a:xfrm flipH="1">
              <a:off x="928417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9" name="사각형: 둥근 모서리 49">
              <a:extLst>
                <a:ext uri="{FF2B5EF4-FFF2-40B4-BE49-F238E27FC236}">
                  <a16:creationId xmlns:a16="http://schemas.microsoft.com/office/drawing/2014/main" id="{8FB76983-9A6C-4DBA-B913-9325EB309BE0}"/>
                </a:ext>
              </a:extLst>
            </p:cNvPr>
            <p:cNvSpPr/>
            <p:nvPr/>
          </p:nvSpPr>
          <p:spPr>
            <a:xfrm flipH="1">
              <a:off x="937226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0" name="사각형: 둥근 모서리 50">
              <a:extLst>
                <a:ext uri="{FF2B5EF4-FFF2-40B4-BE49-F238E27FC236}">
                  <a16:creationId xmlns:a16="http://schemas.microsoft.com/office/drawing/2014/main" id="{3CF9BD34-0E06-44B7-88ED-37936B8E7E60}"/>
                </a:ext>
              </a:extLst>
            </p:cNvPr>
            <p:cNvSpPr/>
            <p:nvPr/>
          </p:nvSpPr>
          <p:spPr>
            <a:xfrm flipH="1">
              <a:off x="946035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1" name="사각형: 둥근 모서리 51">
              <a:extLst>
                <a:ext uri="{FF2B5EF4-FFF2-40B4-BE49-F238E27FC236}">
                  <a16:creationId xmlns:a16="http://schemas.microsoft.com/office/drawing/2014/main" id="{019CD48C-6740-42B0-9399-9A54181E33B0}"/>
                </a:ext>
              </a:extLst>
            </p:cNvPr>
            <p:cNvSpPr/>
            <p:nvPr/>
          </p:nvSpPr>
          <p:spPr>
            <a:xfrm flipH="1">
              <a:off x="954844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2" name="사각형: 둥근 모서리 52">
              <a:extLst>
                <a:ext uri="{FF2B5EF4-FFF2-40B4-BE49-F238E27FC236}">
                  <a16:creationId xmlns:a16="http://schemas.microsoft.com/office/drawing/2014/main" id="{C9241F6A-3E59-4029-B4C0-E6C31A3B9310}"/>
                </a:ext>
              </a:extLst>
            </p:cNvPr>
            <p:cNvSpPr/>
            <p:nvPr/>
          </p:nvSpPr>
          <p:spPr>
            <a:xfrm flipH="1">
              <a:off x="963653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3" name="사각형: 둥근 모서리 53">
              <a:extLst>
                <a:ext uri="{FF2B5EF4-FFF2-40B4-BE49-F238E27FC236}">
                  <a16:creationId xmlns:a16="http://schemas.microsoft.com/office/drawing/2014/main" id="{469F2FEC-B643-4423-96DA-CA1D35747ED6}"/>
                </a:ext>
              </a:extLst>
            </p:cNvPr>
            <p:cNvSpPr/>
            <p:nvPr/>
          </p:nvSpPr>
          <p:spPr>
            <a:xfrm flipH="1">
              <a:off x="972462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4" name="사각형: 둥근 모서리 54">
              <a:extLst>
                <a:ext uri="{FF2B5EF4-FFF2-40B4-BE49-F238E27FC236}">
                  <a16:creationId xmlns:a16="http://schemas.microsoft.com/office/drawing/2014/main" id="{EB3E5346-D70B-4BC9-AFF3-DBAC164A42E3}"/>
                </a:ext>
              </a:extLst>
            </p:cNvPr>
            <p:cNvSpPr/>
            <p:nvPr/>
          </p:nvSpPr>
          <p:spPr>
            <a:xfrm flipH="1">
              <a:off x="981271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5" name="사각형: 둥근 모서리 55">
              <a:extLst>
                <a:ext uri="{FF2B5EF4-FFF2-40B4-BE49-F238E27FC236}">
                  <a16:creationId xmlns:a16="http://schemas.microsoft.com/office/drawing/2014/main" id="{41B75495-3031-4308-A0CC-5C96FAA33E60}"/>
                </a:ext>
              </a:extLst>
            </p:cNvPr>
            <p:cNvSpPr/>
            <p:nvPr/>
          </p:nvSpPr>
          <p:spPr>
            <a:xfrm flipH="1">
              <a:off x="990080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6" name="사각형: 둥근 모서리 56">
              <a:extLst>
                <a:ext uri="{FF2B5EF4-FFF2-40B4-BE49-F238E27FC236}">
                  <a16:creationId xmlns:a16="http://schemas.microsoft.com/office/drawing/2014/main" id="{593F32E6-9220-4318-A22D-7E0C14322599}"/>
                </a:ext>
              </a:extLst>
            </p:cNvPr>
            <p:cNvSpPr/>
            <p:nvPr/>
          </p:nvSpPr>
          <p:spPr>
            <a:xfrm flipH="1">
              <a:off x="998889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7" name="사각형: 둥근 모서리 57">
              <a:extLst>
                <a:ext uri="{FF2B5EF4-FFF2-40B4-BE49-F238E27FC236}">
                  <a16:creationId xmlns:a16="http://schemas.microsoft.com/office/drawing/2014/main" id="{E32A2CF6-9CB9-44D1-8F5A-B77631C08621}"/>
                </a:ext>
              </a:extLst>
            </p:cNvPr>
            <p:cNvSpPr/>
            <p:nvPr/>
          </p:nvSpPr>
          <p:spPr>
            <a:xfrm flipH="1">
              <a:off x="1007698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8" name="사각형: 둥근 모서리 58">
              <a:extLst>
                <a:ext uri="{FF2B5EF4-FFF2-40B4-BE49-F238E27FC236}">
                  <a16:creationId xmlns:a16="http://schemas.microsoft.com/office/drawing/2014/main" id="{91623419-0E6A-475F-9D8A-91221232638E}"/>
                </a:ext>
              </a:extLst>
            </p:cNvPr>
            <p:cNvSpPr/>
            <p:nvPr/>
          </p:nvSpPr>
          <p:spPr>
            <a:xfrm flipH="1">
              <a:off x="1016507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49" name="그룹 60">
            <a:extLst>
              <a:ext uri="{FF2B5EF4-FFF2-40B4-BE49-F238E27FC236}">
                <a16:creationId xmlns:a16="http://schemas.microsoft.com/office/drawing/2014/main" id="{014AF727-0142-4A61-B333-BC437E06618B}"/>
              </a:ext>
            </a:extLst>
          </p:cNvPr>
          <p:cNvGrpSpPr>
            <a:grpSpLocks noChangeAspect="1"/>
          </p:cNvGrpSpPr>
          <p:nvPr/>
        </p:nvGrpSpPr>
        <p:grpSpPr>
          <a:xfrm>
            <a:off x="9478498" y="5757235"/>
            <a:ext cx="1008000" cy="107803"/>
            <a:chOff x="9071572" y="5941778"/>
            <a:chExt cx="1177490" cy="125929"/>
          </a:xfrm>
        </p:grpSpPr>
        <p:sp>
          <p:nvSpPr>
            <p:cNvPr id="50" name="사각형: 둥근 모서리 61">
              <a:extLst>
                <a:ext uri="{FF2B5EF4-FFF2-40B4-BE49-F238E27FC236}">
                  <a16:creationId xmlns:a16="http://schemas.microsoft.com/office/drawing/2014/main" id="{0A5AFEFD-E6AB-4B98-830D-D5C13A9ECA73}"/>
                </a:ext>
              </a:extLst>
            </p:cNvPr>
            <p:cNvSpPr/>
            <p:nvPr/>
          </p:nvSpPr>
          <p:spPr>
            <a:xfrm>
              <a:off x="9071572" y="5941778"/>
              <a:ext cx="1177490" cy="125929"/>
            </a:xfrm>
            <a:prstGeom prst="roundRect">
              <a:avLst>
                <a:gd name="adj" fmla="val 2047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1" name="사각형: 둥근 모서리 62">
              <a:extLst>
                <a:ext uri="{FF2B5EF4-FFF2-40B4-BE49-F238E27FC236}">
                  <a16:creationId xmlns:a16="http://schemas.microsoft.com/office/drawing/2014/main" id="{B8EA448B-4A61-4C55-8FA7-CC495D903C0C}"/>
                </a:ext>
              </a:extLst>
            </p:cNvPr>
            <p:cNvSpPr/>
            <p:nvPr/>
          </p:nvSpPr>
          <p:spPr>
            <a:xfrm flipH="1">
              <a:off x="910799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2" name="사각형: 둥근 모서리 63">
              <a:extLst>
                <a:ext uri="{FF2B5EF4-FFF2-40B4-BE49-F238E27FC236}">
                  <a16:creationId xmlns:a16="http://schemas.microsoft.com/office/drawing/2014/main" id="{C977A938-6F3C-498C-AC99-392A3A299CCB}"/>
                </a:ext>
              </a:extLst>
            </p:cNvPr>
            <p:cNvSpPr/>
            <p:nvPr/>
          </p:nvSpPr>
          <p:spPr>
            <a:xfrm flipH="1">
              <a:off x="919608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3" name="사각형: 둥근 모서리 64">
              <a:extLst>
                <a:ext uri="{FF2B5EF4-FFF2-40B4-BE49-F238E27FC236}">
                  <a16:creationId xmlns:a16="http://schemas.microsoft.com/office/drawing/2014/main" id="{AF010B1C-4E85-4690-8A37-44DE7CCA9A43}"/>
                </a:ext>
              </a:extLst>
            </p:cNvPr>
            <p:cNvSpPr/>
            <p:nvPr/>
          </p:nvSpPr>
          <p:spPr>
            <a:xfrm flipH="1">
              <a:off x="928417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4" name="사각형: 둥근 모서리 65">
              <a:extLst>
                <a:ext uri="{FF2B5EF4-FFF2-40B4-BE49-F238E27FC236}">
                  <a16:creationId xmlns:a16="http://schemas.microsoft.com/office/drawing/2014/main" id="{616C49A4-607E-453B-BCD5-74478177EF3B}"/>
                </a:ext>
              </a:extLst>
            </p:cNvPr>
            <p:cNvSpPr/>
            <p:nvPr/>
          </p:nvSpPr>
          <p:spPr>
            <a:xfrm flipH="1">
              <a:off x="937226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5" name="사각형: 둥근 모서리 66">
              <a:extLst>
                <a:ext uri="{FF2B5EF4-FFF2-40B4-BE49-F238E27FC236}">
                  <a16:creationId xmlns:a16="http://schemas.microsoft.com/office/drawing/2014/main" id="{C4FDB198-FA48-473A-8D78-B828EB7C2333}"/>
                </a:ext>
              </a:extLst>
            </p:cNvPr>
            <p:cNvSpPr/>
            <p:nvPr/>
          </p:nvSpPr>
          <p:spPr>
            <a:xfrm flipH="1">
              <a:off x="946035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6" name="사각형: 둥근 모서리 67">
              <a:extLst>
                <a:ext uri="{FF2B5EF4-FFF2-40B4-BE49-F238E27FC236}">
                  <a16:creationId xmlns:a16="http://schemas.microsoft.com/office/drawing/2014/main" id="{95A03F62-2ABE-4F43-8A31-6AC1D3929BD6}"/>
                </a:ext>
              </a:extLst>
            </p:cNvPr>
            <p:cNvSpPr/>
            <p:nvPr/>
          </p:nvSpPr>
          <p:spPr>
            <a:xfrm flipH="1">
              <a:off x="954844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7" name="사각형: 둥근 모서리 68">
              <a:extLst>
                <a:ext uri="{FF2B5EF4-FFF2-40B4-BE49-F238E27FC236}">
                  <a16:creationId xmlns:a16="http://schemas.microsoft.com/office/drawing/2014/main" id="{0F743C67-F1E7-49B3-AA5E-8927883AAA9B}"/>
                </a:ext>
              </a:extLst>
            </p:cNvPr>
            <p:cNvSpPr/>
            <p:nvPr/>
          </p:nvSpPr>
          <p:spPr>
            <a:xfrm flipH="1">
              <a:off x="963653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8" name="사각형: 둥근 모서리 69">
              <a:extLst>
                <a:ext uri="{FF2B5EF4-FFF2-40B4-BE49-F238E27FC236}">
                  <a16:creationId xmlns:a16="http://schemas.microsoft.com/office/drawing/2014/main" id="{FE80ECD6-0FB8-447F-84B7-7313F4B623B9}"/>
                </a:ext>
              </a:extLst>
            </p:cNvPr>
            <p:cNvSpPr/>
            <p:nvPr/>
          </p:nvSpPr>
          <p:spPr>
            <a:xfrm flipH="1">
              <a:off x="972462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9" name="사각형: 둥근 모서리 70">
              <a:extLst>
                <a:ext uri="{FF2B5EF4-FFF2-40B4-BE49-F238E27FC236}">
                  <a16:creationId xmlns:a16="http://schemas.microsoft.com/office/drawing/2014/main" id="{8AC31929-18EF-454B-BF63-99185CDE9426}"/>
                </a:ext>
              </a:extLst>
            </p:cNvPr>
            <p:cNvSpPr/>
            <p:nvPr/>
          </p:nvSpPr>
          <p:spPr>
            <a:xfrm flipH="1">
              <a:off x="981271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0" name="사각형: 둥근 모서리 71">
              <a:extLst>
                <a:ext uri="{FF2B5EF4-FFF2-40B4-BE49-F238E27FC236}">
                  <a16:creationId xmlns:a16="http://schemas.microsoft.com/office/drawing/2014/main" id="{A3235591-103F-45CD-9524-5D230E6E143A}"/>
                </a:ext>
              </a:extLst>
            </p:cNvPr>
            <p:cNvSpPr/>
            <p:nvPr/>
          </p:nvSpPr>
          <p:spPr>
            <a:xfrm flipH="1">
              <a:off x="990080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1" name="사각형: 둥근 모서리 72">
              <a:extLst>
                <a:ext uri="{FF2B5EF4-FFF2-40B4-BE49-F238E27FC236}">
                  <a16:creationId xmlns:a16="http://schemas.microsoft.com/office/drawing/2014/main" id="{F925C9C0-BB14-4639-927F-9482A3EB9FC7}"/>
                </a:ext>
              </a:extLst>
            </p:cNvPr>
            <p:cNvSpPr/>
            <p:nvPr/>
          </p:nvSpPr>
          <p:spPr>
            <a:xfrm flipH="1">
              <a:off x="998889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2" name="사각형: 둥근 모서리 73">
              <a:extLst>
                <a:ext uri="{FF2B5EF4-FFF2-40B4-BE49-F238E27FC236}">
                  <a16:creationId xmlns:a16="http://schemas.microsoft.com/office/drawing/2014/main" id="{10A4CC7D-9BE4-422B-AB72-43F896826779}"/>
                </a:ext>
              </a:extLst>
            </p:cNvPr>
            <p:cNvSpPr/>
            <p:nvPr/>
          </p:nvSpPr>
          <p:spPr>
            <a:xfrm flipH="1">
              <a:off x="1007698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3" name="사각형: 둥근 모서리 74">
              <a:extLst>
                <a:ext uri="{FF2B5EF4-FFF2-40B4-BE49-F238E27FC236}">
                  <a16:creationId xmlns:a16="http://schemas.microsoft.com/office/drawing/2014/main" id="{CF1E5EFC-5678-4606-AA7E-377D34766D38}"/>
                </a:ext>
              </a:extLst>
            </p:cNvPr>
            <p:cNvSpPr/>
            <p:nvPr/>
          </p:nvSpPr>
          <p:spPr>
            <a:xfrm flipH="1">
              <a:off x="1016507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64" name="그룹 75">
            <a:extLst>
              <a:ext uri="{FF2B5EF4-FFF2-40B4-BE49-F238E27FC236}">
                <a16:creationId xmlns:a16="http://schemas.microsoft.com/office/drawing/2014/main" id="{93A4977E-2E47-4C81-857A-1B9342053C8F}"/>
              </a:ext>
            </a:extLst>
          </p:cNvPr>
          <p:cNvGrpSpPr>
            <a:grpSpLocks noChangeAspect="1"/>
          </p:cNvGrpSpPr>
          <p:nvPr/>
        </p:nvGrpSpPr>
        <p:grpSpPr>
          <a:xfrm>
            <a:off x="9478498" y="5579473"/>
            <a:ext cx="1008000" cy="107803"/>
            <a:chOff x="9071572" y="5941778"/>
            <a:chExt cx="1177490" cy="125929"/>
          </a:xfrm>
        </p:grpSpPr>
        <p:sp>
          <p:nvSpPr>
            <p:cNvPr id="65" name="사각형: 둥근 모서리 76">
              <a:extLst>
                <a:ext uri="{FF2B5EF4-FFF2-40B4-BE49-F238E27FC236}">
                  <a16:creationId xmlns:a16="http://schemas.microsoft.com/office/drawing/2014/main" id="{B6F1E4F4-801A-45F1-8BC8-666211EDFD2D}"/>
                </a:ext>
              </a:extLst>
            </p:cNvPr>
            <p:cNvSpPr/>
            <p:nvPr/>
          </p:nvSpPr>
          <p:spPr>
            <a:xfrm>
              <a:off x="9071572" y="5941778"/>
              <a:ext cx="1177490" cy="125929"/>
            </a:xfrm>
            <a:prstGeom prst="roundRect">
              <a:avLst>
                <a:gd name="adj" fmla="val 2047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6" name="사각형: 둥근 모서리 77">
              <a:extLst>
                <a:ext uri="{FF2B5EF4-FFF2-40B4-BE49-F238E27FC236}">
                  <a16:creationId xmlns:a16="http://schemas.microsoft.com/office/drawing/2014/main" id="{23D57C9A-940B-4463-910F-EF4F968F059A}"/>
                </a:ext>
              </a:extLst>
            </p:cNvPr>
            <p:cNvSpPr/>
            <p:nvPr/>
          </p:nvSpPr>
          <p:spPr>
            <a:xfrm flipH="1">
              <a:off x="910799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7" name="사각형: 둥근 모서리 78">
              <a:extLst>
                <a:ext uri="{FF2B5EF4-FFF2-40B4-BE49-F238E27FC236}">
                  <a16:creationId xmlns:a16="http://schemas.microsoft.com/office/drawing/2014/main" id="{68460597-71B0-46C5-A87A-8CFFB786A1B8}"/>
                </a:ext>
              </a:extLst>
            </p:cNvPr>
            <p:cNvSpPr/>
            <p:nvPr/>
          </p:nvSpPr>
          <p:spPr>
            <a:xfrm flipH="1">
              <a:off x="919608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8" name="사각형: 둥근 모서리 79">
              <a:extLst>
                <a:ext uri="{FF2B5EF4-FFF2-40B4-BE49-F238E27FC236}">
                  <a16:creationId xmlns:a16="http://schemas.microsoft.com/office/drawing/2014/main" id="{6D63F01B-874F-4D1A-8AE5-17D498C43C39}"/>
                </a:ext>
              </a:extLst>
            </p:cNvPr>
            <p:cNvSpPr/>
            <p:nvPr/>
          </p:nvSpPr>
          <p:spPr>
            <a:xfrm flipH="1">
              <a:off x="928417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9" name="사각형: 둥근 모서리 80">
              <a:extLst>
                <a:ext uri="{FF2B5EF4-FFF2-40B4-BE49-F238E27FC236}">
                  <a16:creationId xmlns:a16="http://schemas.microsoft.com/office/drawing/2014/main" id="{F8B42A8D-D9C9-4DC7-8F0C-628317E82179}"/>
                </a:ext>
              </a:extLst>
            </p:cNvPr>
            <p:cNvSpPr/>
            <p:nvPr/>
          </p:nvSpPr>
          <p:spPr>
            <a:xfrm flipH="1">
              <a:off x="937226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0" name="사각형: 둥근 모서리 81">
              <a:extLst>
                <a:ext uri="{FF2B5EF4-FFF2-40B4-BE49-F238E27FC236}">
                  <a16:creationId xmlns:a16="http://schemas.microsoft.com/office/drawing/2014/main" id="{170FA6D1-F775-48E2-9750-315EC7C4E9DB}"/>
                </a:ext>
              </a:extLst>
            </p:cNvPr>
            <p:cNvSpPr/>
            <p:nvPr/>
          </p:nvSpPr>
          <p:spPr>
            <a:xfrm flipH="1">
              <a:off x="946035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1" name="사각형: 둥근 모서리 82">
              <a:extLst>
                <a:ext uri="{FF2B5EF4-FFF2-40B4-BE49-F238E27FC236}">
                  <a16:creationId xmlns:a16="http://schemas.microsoft.com/office/drawing/2014/main" id="{28593E92-AD9A-4E59-9D12-DC4E6B46B150}"/>
                </a:ext>
              </a:extLst>
            </p:cNvPr>
            <p:cNvSpPr/>
            <p:nvPr/>
          </p:nvSpPr>
          <p:spPr>
            <a:xfrm flipH="1">
              <a:off x="954844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2" name="사각형: 둥근 모서리 83">
              <a:extLst>
                <a:ext uri="{FF2B5EF4-FFF2-40B4-BE49-F238E27FC236}">
                  <a16:creationId xmlns:a16="http://schemas.microsoft.com/office/drawing/2014/main" id="{E2D243A3-894E-4C6A-B722-AC96C81DEC13}"/>
                </a:ext>
              </a:extLst>
            </p:cNvPr>
            <p:cNvSpPr/>
            <p:nvPr/>
          </p:nvSpPr>
          <p:spPr>
            <a:xfrm flipH="1">
              <a:off x="963653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3" name="사각형: 둥근 모서리 84">
              <a:extLst>
                <a:ext uri="{FF2B5EF4-FFF2-40B4-BE49-F238E27FC236}">
                  <a16:creationId xmlns:a16="http://schemas.microsoft.com/office/drawing/2014/main" id="{6F9459D0-86FD-4EE1-A8FB-7F9FA8DF98BF}"/>
                </a:ext>
              </a:extLst>
            </p:cNvPr>
            <p:cNvSpPr/>
            <p:nvPr/>
          </p:nvSpPr>
          <p:spPr>
            <a:xfrm flipH="1">
              <a:off x="972462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4" name="사각형: 둥근 모서리 85">
              <a:extLst>
                <a:ext uri="{FF2B5EF4-FFF2-40B4-BE49-F238E27FC236}">
                  <a16:creationId xmlns:a16="http://schemas.microsoft.com/office/drawing/2014/main" id="{E0CB577D-906C-497D-A751-04391BF84B13}"/>
                </a:ext>
              </a:extLst>
            </p:cNvPr>
            <p:cNvSpPr/>
            <p:nvPr/>
          </p:nvSpPr>
          <p:spPr>
            <a:xfrm flipH="1">
              <a:off x="981271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5" name="사각형: 둥근 모서리 86">
              <a:extLst>
                <a:ext uri="{FF2B5EF4-FFF2-40B4-BE49-F238E27FC236}">
                  <a16:creationId xmlns:a16="http://schemas.microsoft.com/office/drawing/2014/main" id="{91262DA4-B363-4016-B4D8-486AE3216557}"/>
                </a:ext>
              </a:extLst>
            </p:cNvPr>
            <p:cNvSpPr/>
            <p:nvPr/>
          </p:nvSpPr>
          <p:spPr>
            <a:xfrm flipH="1">
              <a:off x="990080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6" name="사각형: 둥근 모서리 87">
              <a:extLst>
                <a:ext uri="{FF2B5EF4-FFF2-40B4-BE49-F238E27FC236}">
                  <a16:creationId xmlns:a16="http://schemas.microsoft.com/office/drawing/2014/main" id="{3FCB8AB2-4218-4D70-B07C-E549248BDD9A}"/>
                </a:ext>
              </a:extLst>
            </p:cNvPr>
            <p:cNvSpPr/>
            <p:nvPr/>
          </p:nvSpPr>
          <p:spPr>
            <a:xfrm flipH="1">
              <a:off x="998889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7" name="사각형: 둥근 모서리 88">
              <a:extLst>
                <a:ext uri="{FF2B5EF4-FFF2-40B4-BE49-F238E27FC236}">
                  <a16:creationId xmlns:a16="http://schemas.microsoft.com/office/drawing/2014/main" id="{20128A6A-47F7-4711-8723-3BF986B6F360}"/>
                </a:ext>
              </a:extLst>
            </p:cNvPr>
            <p:cNvSpPr/>
            <p:nvPr/>
          </p:nvSpPr>
          <p:spPr>
            <a:xfrm flipH="1">
              <a:off x="1007698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8" name="사각형: 둥근 모서리 89">
              <a:extLst>
                <a:ext uri="{FF2B5EF4-FFF2-40B4-BE49-F238E27FC236}">
                  <a16:creationId xmlns:a16="http://schemas.microsoft.com/office/drawing/2014/main" id="{18AC430D-9850-4591-A228-D599041E2EBB}"/>
                </a:ext>
              </a:extLst>
            </p:cNvPr>
            <p:cNvSpPr/>
            <p:nvPr/>
          </p:nvSpPr>
          <p:spPr>
            <a:xfrm flipH="1">
              <a:off x="1016507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79" name="그룹 90">
            <a:extLst>
              <a:ext uri="{FF2B5EF4-FFF2-40B4-BE49-F238E27FC236}">
                <a16:creationId xmlns:a16="http://schemas.microsoft.com/office/drawing/2014/main" id="{D5C54760-C01D-439C-8F70-ED5878510CE6}"/>
              </a:ext>
            </a:extLst>
          </p:cNvPr>
          <p:cNvGrpSpPr>
            <a:grpSpLocks noChangeAspect="1"/>
          </p:cNvGrpSpPr>
          <p:nvPr/>
        </p:nvGrpSpPr>
        <p:grpSpPr>
          <a:xfrm>
            <a:off x="9478498" y="5401711"/>
            <a:ext cx="1008000" cy="107803"/>
            <a:chOff x="9071572" y="5941778"/>
            <a:chExt cx="1177490" cy="125929"/>
          </a:xfrm>
        </p:grpSpPr>
        <p:sp>
          <p:nvSpPr>
            <p:cNvPr id="80" name="사각형: 둥근 모서리 91">
              <a:extLst>
                <a:ext uri="{FF2B5EF4-FFF2-40B4-BE49-F238E27FC236}">
                  <a16:creationId xmlns:a16="http://schemas.microsoft.com/office/drawing/2014/main" id="{6A9C22D1-1F2A-4868-B5BC-533E4F424908}"/>
                </a:ext>
              </a:extLst>
            </p:cNvPr>
            <p:cNvSpPr/>
            <p:nvPr/>
          </p:nvSpPr>
          <p:spPr>
            <a:xfrm>
              <a:off x="9071572" y="5941778"/>
              <a:ext cx="1177490" cy="125929"/>
            </a:xfrm>
            <a:prstGeom prst="roundRect">
              <a:avLst>
                <a:gd name="adj" fmla="val 2047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1" name="사각형: 둥근 모서리 92">
              <a:extLst>
                <a:ext uri="{FF2B5EF4-FFF2-40B4-BE49-F238E27FC236}">
                  <a16:creationId xmlns:a16="http://schemas.microsoft.com/office/drawing/2014/main" id="{5D12E952-D846-4237-8D0E-B83599D9D32C}"/>
                </a:ext>
              </a:extLst>
            </p:cNvPr>
            <p:cNvSpPr/>
            <p:nvPr/>
          </p:nvSpPr>
          <p:spPr>
            <a:xfrm flipH="1">
              <a:off x="910799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2" name="사각형: 둥근 모서리 93">
              <a:extLst>
                <a:ext uri="{FF2B5EF4-FFF2-40B4-BE49-F238E27FC236}">
                  <a16:creationId xmlns:a16="http://schemas.microsoft.com/office/drawing/2014/main" id="{F7C4CD02-F5A2-49E8-A109-854DDA65D3CF}"/>
                </a:ext>
              </a:extLst>
            </p:cNvPr>
            <p:cNvSpPr/>
            <p:nvPr/>
          </p:nvSpPr>
          <p:spPr>
            <a:xfrm flipH="1">
              <a:off x="919608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3" name="사각형: 둥근 모서리 94">
              <a:extLst>
                <a:ext uri="{FF2B5EF4-FFF2-40B4-BE49-F238E27FC236}">
                  <a16:creationId xmlns:a16="http://schemas.microsoft.com/office/drawing/2014/main" id="{DF4D160C-CD81-4107-BA04-C95A68E10448}"/>
                </a:ext>
              </a:extLst>
            </p:cNvPr>
            <p:cNvSpPr/>
            <p:nvPr/>
          </p:nvSpPr>
          <p:spPr>
            <a:xfrm flipH="1">
              <a:off x="928417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4" name="사각형: 둥근 모서리 95">
              <a:extLst>
                <a:ext uri="{FF2B5EF4-FFF2-40B4-BE49-F238E27FC236}">
                  <a16:creationId xmlns:a16="http://schemas.microsoft.com/office/drawing/2014/main" id="{31DBC78D-00F8-46BE-850B-8D2A7AF7086A}"/>
                </a:ext>
              </a:extLst>
            </p:cNvPr>
            <p:cNvSpPr/>
            <p:nvPr/>
          </p:nvSpPr>
          <p:spPr>
            <a:xfrm flipH="1">
              <a:off x="937226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5" name="사각형: 둥근 모서리 96">
              <a:extLst>
                <a:ext uri="{FF2B5EF4-FFF2-40B4-BE49-F238E27FC236}">
                  <a16:creationId xmlns:a16="http://schemas.microsoft.com/office/drawing/2014/main" id="{FEC9D268-99D6-4039-8C30-DDB62EA87C59}"/>
                </a:ext>
              </a:extLst>
            </p:cNvPr>
            <p:cNvSpPr/>
            <p:nvPr/>
          </p:nvSpPr>
          <p:spPr>
            <a:xfrm flipH="1">
              <a:off x="946035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6" name="사각형: 둥근 모서리 97">
              <a:extLst>
                <a:ext uri="{FF2B5EF4-FFF2-40B4-BE49-F238E27FC236}">
                  <a16:creationId xmlns:a16="http://schemas.microsoft.com/office/drawing/2014/main" id="{9A1643A7-E4C8-4B1D-991A-7FEE83A283E1}"/>
                </a:ext>
              </a:extLst>
            </p:cNvPr>
            <p:cNvSpPr/>
            <p:nvPr/>
          </p:nvSpPr>
          <p:spPr>
            <a:xfrm flipH="1">
              <a:off x="954844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7" name="사각형: 둥근 모서리 98">
              <a:extLst>
                <a:ext uri="{FF2B5EF4-FFF2-40B4-BE49-F238E27FC236}">
                  <a16:creationId xmlns:a16="http://schemas.microsoft.com/office/drawing/2014/main" id="{FFDF70BB-A00B-41D2-8EAE-E5BDD28322D5}"/>
                </a:ext>
              </a:extLst>
            </p:cNvPr>
            <p:cNvSpPr/>
            <p:nvPr/>
          </p:nvSpPr>
          <p:spPr>
            <a:xfrm flipH="1">
              <a:off x="963653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8" name="사각형: 둥근 모서리 99">
              <a:extLst>
                <a:ext uri="{FF2B5EF4-FFF2-40B4-BE49-F238E27FC236}">
                  <a16:creationId xmlns:a16="http://schemas.microsoft.com/office/drawing/2014/main" id="{33063267-015F-49FC-93A8-367A1C2648D6}"/>
                </a:ext>
              </a:extLst>
            </p:cNvPr>
            <p:cNvSpPr/>
            <p:nvPr/>
          </p:nvSpPr>
          <p:spPr>
            <a:xfrm flipH="1">
              <a:off x="972462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9" name="사각형: 둥근 모서리 100">
              <a:extLst>
                <a:ext uri="{FF2B5EF4-FFF2-40B4-BE49-F238E27FC236}">
                  <a16:creationId xmlns:a16="http://schemas.microsoft.com/office/drawing/2014/main" id="{926B322D-C6CE-4892-BCE4-E09F2FDD0292}"/>
                </a:ext>
              </a:extLst>
            </p:cNvPr>
            <p:cNvSpPr/>
            <p:nvPr/>
          </p:nvSpPr>
          <p:spPr>
            <a:xfrm flipH="1">
              <a:off x="981271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0" name="사각형: 둥근 모서리 101">
              <a:extLst>
                <a:ext uri="{FF2B5EF4-FFF2-40B4-BE49-F238E27FC236}">
                  <a16:creationId xmlns:a16="http://schemas.microsoft.com/office/drawing/2014/main" id="{2062E594-2E5C-48FF-95E2-1ED32C463182}"/>
                </a:ext>
              </a:extLst>
            </p:cNvPr>
            <p:cNvSpPr/>
            <p:nvPr/>
          </p:nvSpPr>
          <p:spPr>
            <a:xfrm flipH="1">
              <a:off x="990080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1" name="사각형: 둥근 모서리 102">
              <a:extLst>
                <a:ext uri="{FF2B5EF4-FFF2-40B4-BE49-F238E27FC236}">
                  <a16:creationId xmlns:a16="http://schemas.microsoft.com/office/drawing/2014/main" id="{2DCA6AB9-2686-47DD-A173-44A0254EB9F2}"/>
                </a:ext>
              </a:extLst>
            </p:cNvPr>
            <p:cNvSpPr/>
            <p:nvPr/>
          </p:nvSpPr>
          <p:spPr>
            <a:xfrm flipH="1">
              <a:off x="998889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2" name="사각형: 둥근 모서리 103">
              <a:extLst>
                <a:ext uri="{FF2B5EF4-FFF2-40B4-BE49-F238E27FC236}">
                  <a16:creationId xmlns:a16="http://schemas.microsoft.com/office/drawing/2014/main" id="{3A68169D-738B-470A-A7CE-DE38985E1313}"/>
                </a:ext>
              </a:extLst>
            </p:cNvPr>
            <p:cNvSpPr/>
            <p:nvPr/>
          </p:nvSpPr>
          <p:spPr>
            <a:xfrm flipH="1">
              <a:off x="1007698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3" name="사각형: 둥근 모서리 104">
              <a:extLst>
                <a:ext uri="{FF2B5EF4-FFF2-40B4-BE49-F238E27FC236}">
                  <a16:creationId xmlns:a16="http://schemas.microsoft.com/office/drawing/2014/main" id="{9C7E0FB0-1AB8-40E9-B0C7-95C77EE2F5E6}"/>
                </a:ext>
              </a:extLst>
            </p:cNvPr>
            <p:cNvSpPr/>
            <p:nvPr/>
          </p:nvSpPr>
          <p:spPr>
            <a:xfrm flipH="1">
              <a:off x="10165079" y="5941778"/>
              <a:ext cx="45719" cy="125929"/>
            </a:xfrm>
            <a:prstGeom prst="roundRect">
              <a:avLst>
                <a:gd name="adj" fmla="val 20474"/>
              </a:avLst>
            </a:prstGeom>
            <a:gradFill>
              <a:gsLst>
                <a:gs pos="0">
                  <a:schemeClr val="accent4">
                    <a:lumMod val="90000"/>
                  </a:schemeClr>
                </a:gs>
                <a:gs pos="100000">
                  <a:schemeClr val="accent4">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97" name="이등변 삼각형 117">
            <a:extLst>
              <a:ext uri="{FF2B5EF4-FFF2-40B4-BE49-F238E27FC236}">
                <a16:creationId xmlns:a16="http://schemas.microsoft.com/office/drawing/2014/main" id="{1A8FD600-2D22-44D2-9635-B06B5D1EF6AD}"/>
              </a:ext>
            </a:extLst>
          </p:cNvPr>
          <p:cNvSpPr/>
          <p:nvPr/>
        </p:nvSpPr>
        <p:spPr>
          <a:xfrm rot="2958608">
            <a:off x="8594759" y="4596742"/>
            <a:ext cx="129306" cy="270105"/>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8" name="이등변 삼각형 118">
            <a:extLst>
              <a:ext uri="{FF2B5EF4-FFF2-40B4-BE49-F238E27FC236}">
                <a16:creationId xmlns:a16="http://schemas.microsoft.com/office/drawing/2014/main" id="{AE8F1688-D8F2-4C45-B0FC-15A70427BF9F}"/>
              </a:ext>
            </a:extLst>
          </p:cNvPr>
          <p:cNvSpPr/>
          <p:nvPr/>
        </p:nvSpPr>
        <p:spPr>
          <a:xfrm rot="5400000">
            <a:off x="8545076" y="4366405"/>
            <a:ext cx="129306" cy="270105"/>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9" name="이등변 삼각형 119">
            <a:extLst>
              <a:ext uri="{FF2B5EF4-FFF2-40B4-BE49-F238E27FC236}">
                <a16:creationId xmlns:a16="http://schemas.microsoft.com/office/drawing/2014/main" id="{D2649E26-5AD7-4A9A-890B-13A0F5AED922}"/>
              </a:ext>
            </a:extLst>
          </p:cNvPr>
          <p:cNvSpPr/>
          <p:nvPr/>
        </p:nvSpPr>
        <p:spPr>
          <a:xfrm rot="9900000">
            <a:off x="8831846" y="3751145"/>
            <a:ext cx="129306" cy="270106"/>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0" name="이등변 삼각형 120">
            <a:extLst>
              <a:ext uri="{FF2B5EF4-FFF2-40B4-BE49-F238E27FC236}">
                <a16:creationId xmlns:a16="http://schemas.microsoft.com/office/drawing/2014/main" id="{9D421031-9995-4F4E-A696-06F662CC8E56}"/>
              </a:ext>
            </a:extLst>
          </p:cNvPr>
          <p:cNvSpPr/>
          <p:nvPr/>
        </p:nvSpPr>
        <p:spPr>
          <a:xfrm rot="12063492">
            <a:off x="9083086" y="3759917"/>
            <a:ext cx="129306" cy="270105"/>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1" name="Freeform: Shape 100">
            <a:extLst>
              <a:ext uri="{FF2B5EF4-FFF2-40B4-BE49-F238E27FC236}">
                <a16:creationId xmlns:a16="http://schemas.microsoft.com/office/drawing/2014/main" id="{1057B23D-DB65-481F-BC63-6B5467F18749}"/>
              </a:ext>
            </a:extLst>
          </p:cNvPr>
          <p:cNvSpPr/>
          <p:nvPr/>
        </p:nvSpPr>
        <p:spPr>
          <a:xfrm>
            <a:off x="10432026" y="5102116"/>
            <a:ext cx="1034526" cy="1034526"/>
          </a:xfrm>
          <a:custGeom>
            <a:avLst/>
            <a:gdLst>
              <a:gd name="connsiteX0" fmla="*/ 928114 w 1777040"/>
              <a:gd name="connsiteY0" fmla="*/ 948920 h 1777040"/>
              <a:gd name="connsiteX1" fmla="*/ 1053905 w 1777040"/>
              <a:gd name="connsiteY1" fmla="*/ 1066101 h 1777040"/>
              <a:gd name="connsiteX2" fmla="*/ 986530 w 1777040"/>
              <a:gd name="connsiteY2" fmla="*/ 1197557 h 1777040"/>
              <a:gd name="connsiteX3" fmla="*/ 928114 w 1777040"/>
              <a:gd name="connsiteY3" fmla="*/ 1219808 h 1777040"/>
              <a:gd name="connsiteX4" fmla="*/ 846152 w 1777040"/>
              <a:gd name="connsiteY4" fmla="*/ 557870 h 1777040"/>
              <a:gd name="connsiteX5" fmla="*/ 846152 w 1777040"/>
              <a:gd name="connsiteY5" fmla="*/ 814036 h 1777040"/>
              <a:gd name="connsiteX6" fmla="*/ 722979 w 1777040"/>
              <a:gd name="connsiteY6" fmla="*/ 710937 h 1777040"/>
              <a:gd name="connsiteX7" fmla="*/ 790354 w 1777040"/>
              <a:gd name="connsiteY7" fmla="*/ 579481 h 1777040"/>
              <a:gd name="connsiteX8" fmla="*/ 846152 w 1777040"/>
              <a:gd name="connsiteY8" fmla="*/ 557870 h 1777040"/>
              <a:gd name="connsiteX9" fmla="*/ 846152 w 1777040"/>
              <a:gd name="connsiteY9" fmla="*/ 396255 h 1777040"/>
              <a:gd name="connsiteX10" fmla="*/ 846152 w 1777040"/>
              <a:gd name="connsiteY10" fmla="*/ 443331 h 1777040"/>
              <a:gd name="connsiteX11" fmla="*/ 710810 w 1777040"/>
              <a:gd name="connsiteY11" fmla="*/ 488548 h 1777040"/>
              <a:gd name="connsiteX12" fmla="*/ 588788 w 1777040"/>
              <a:gd name="connsiteY12" fmla="*/ 724803 h 1777040"/>
              <a:gd name="connsiteX13" fmla="*/ 846152 w 1777040"/>
              <a:gd name="connsiteY13" fmla="*/ 926937 h 1777040"/>
              <a:gd name="connsiteX14" fmla="*/ 846152 w 1777040"/>
              <a:gd name="connsiteY14" fmla="*/ 1219100 h 1777040"/>
              <a:gd name="connsiteX15" fmla="*/ 814851 w 1777040"/>
              <a:gd name="connsiteY15" fmla="*/ 1209777 h 1777040"/>
              <a:gd name="connsiteX16" fmla="*/ 721426 w 1777040"/>
              <a:gd name="connsiteY16" fmla="*/ 1089766 h 1777040"/>
              <a:gd name="connsiteX17" fmla="*/ 585984 w 1777040"/>
              <a:gd name="connsiteY17" fmla="*/ 1093287 h 1777040"/>
              <a:gd name="connsiteX18" fmla="*/ 755174 w 1777040"/>
              <a:gd name="connsiteY18" fmla="*/ 1310620 h 1777040"/>
              <a:gd name="connsiteX19" fmla="*/ 846152 w 1777040"/>
              <a:gd name="connsiteY19" fmla="*/ 1333664 h 1777040"/>
              <a:gd name="connsiteX20" fmla="*/ 846152 w 1777040"/>
              <a:gd name="connsiteY20" fmla="*/ 1380783 h 1777040"/>
              <a:gd name="connsiteX21" fmla="*/ 928114 w 1777040"/>
              <a:gd name="connsiteY21" fmla="*/ 1380783 h 1777040"/>
              <a:gd name="connsiteX22" fmla="*/ 928114 w 1777040"/>
              <a:gd name="connsiteY22" fmla="*/ 1333967 h 1777040"/>
              <a:gd name="connsiteX23" fmla="*/ 1066075 w 1777040"/>
              <a:gd name="connsiteY23" fmla="*/ 1288490 h 1777040"/>
              <a:gd name="connsiteX24" fmla="*/ 1188088 w 1777040"/>
              <a:gd name="connsiteY24" fmla="*/ 1050431 h 1777040"/>
              <a:gd name="connsiteX25" fmla="*/ 928114 w 1777040"/>
              <a:gd name="connsiteY25" fmla="*/ 830839 h 1777040"/>
              <a:gd name="connsiteX26" fmla="*/ 928114 w 1777040"/>
              <a:gd name="connsiteY26" fmla="*/ 557383 h 1777040"/>
              <a:gd name="connsiteX27" fmla="*/ 962033 w 1777040"/>
              <a:gd name="connsiteY27" fmla="*/ 567261 h 1777040"/>
              <a:gd name="connsiteX28" fmla="*/ 1055458 w 1777040"/>
              <a:gd name="connsiteY28" fmla="*/ 687272 h 1777040"/>
              <a:gd name="connsiteX29" fmla="*/ 1190900 w 1777040"/>
              <a:gd name="connsiteY29" fmla="*/ 683751 h 1777040"/>
              <a:gd name="connsiteX30" fmla="*/ 1021710 w 1777040"/>
              <a:gd name="connsiteY30" fmla="*/ 466419 h 1777040"/>
              <a:gd name="connsiteX31" fmla="*/ 928114 w 1777040"/>
              <a:gd name="connsiteY31" fmla="*/ 443048 h 1777040"/>
              <a:gd name="connsiteX32" fmla="*/ 928114 w 1777040"/>
              <a:gd name="connsiteY32" fmla="*/ 396255 h 1777040"/>
              <a:gd name="connsiteX33" fmla="*/ 888520 w 1777040"/>
              <a:gd name="connsiteY33" fmla="*/ 143844 h 1777040"/>
              <a:gd name="connsiteX34" fmla="*/ 1633196 w 1777040"/>
              <a:gd name="connsiteY34" fmla="*/ 888520 h 1777040"/>
              <a:gd name="connsiteX35" fmla="*/ 888520 w 1777040"/>
              <a:gd name="connsiteY35" fmla="*/ 1633196 h 1777040"/>
              <a:gd name="connsiteX36" fmla="*/ 143844 w 1777040"/>
              <a:gd name="connsiteY36" fmla="*/ 888520 h 1777040"/>
              <a:gd name="connsiteX37" fmla="*/ 888520 w 1777040"/>
              <a:gd name="connsiteY37" fmla="*/ 143844 h 1777040"/>
              <a:gd name="connsiteX38" fmla="*/ 888520 w 1777040"/>
              <a:gd name="connsiteY38" fmla="*/ 110563 h 1777040"/>
              <a:gd name="connsiteX39" fmla="*/ 110563 w 1777040"/>
              <a:gd name="connsiteY39" fmla="*/ 888520 h 1777040"/>
              <a:gd name="connsiteX40" fmla="*/ 888520 w 1777040"/>
              <a:gd name="connsiteY40" fmla="*/ 1666477 h 1777040"/>
              <a:gd name="connsiteX41" fmla="*/ 1666477 w 1777040"/>
              <a:gd name="connsiteY41" fmla="*/ 888520 h 1777040"/>
              <a:gd name="connsiteX42" fmla="*/ 888520 w 1777040"/>
              <a:gd name="connsiteY42" fmla="*/ 110563 h 1777040"/>
              <a:gd name="connsiteX43" fmla="*/ 888520 w 1777040"/>
              <a:gd name="connsiteY43" fmla="*/ 0 h 1777040"/>
              <a:gd name="connsiteX44" fmla="*/ 1777040 w 1777040"/>
              <a:gd name="connsiteY44" fmla="*/ 888520 h 1777040"/>
              <a:gd name="connsiteX45" fmla="*/ 888520 w 1777040"/>
              <a:gd name="connsiteY45" fmla="*/ 1777040 h 1777040"/>
              <a:gd name="connsiteX46" fmla="*/ 0 w 1777040"/>
              <a:gd name="connsiteY46" fmla="*/ 888520 h 1777040"/>
              <a:gd name="connsiteX47" fmla="*/ 888520 w 1777040"/>
              <a:gd name="connsiteY47" fmla="*/ 0 h 177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777040" h="1777040">
                <a:moveTo>
                  <a:pt x="928114" y="948920"/>
                </a:moveTo>
                <a:cubicBezTo>
                  <a:pt x="988560" y="968367"/>
                  <a:pt x="1037299" y="998362"/>
                  <a:pt x="1053905" y="1066101"/>
                </a:cubicBezTo>
                <a:cubicBezTo>
                  <a:pt x="1062536" y="1116880"/>
                  <a:pt x="1036615" y="1167455"/>
                  <a:pt x="986530" y="1197557"/>
                </a:cubicBezTo>
                <a:cubicBezTo>
                  <a:pt x="968699" y="1208274"/>
                  <a:pt x="948844" y="1215772"/>
                  <a:pt x="928114" y="1219808"/>
                </a:cubicBezTo>
                <a:close/>
                <a:moveTo>
                  <a:pt x="846152" y="557870"/>
                </a:moveTo>
                <a:lnTo>
                  <a:pt x="846152" y="814036"/>
                </a:lnTo>
                <a:cubicBezTo>
                  <a:pt x="782662" y="799543"/>
                  <a:pt x="733416" y="777195"/>
                  <a:pt x="722979" y="710937"/>
                </a:cubicBezTo>
                <a:cubicBezTo>
                  <a:pt x="714348" y="660159"/>
                  <a:pt x="740269" y="609583"/>
                  <a:pt x="790354" y="579481"/>
                </a:cubicBezTo>
                <a:cubicBezTo>
                  <a:pt x="807423" y="569222"/>
                  <a:pt x="826346" y="561914"/>
                  <a:pt x="846152" y="557870"/>
                </a:cubicBezTo>
                <a:close/>
                <a:moveTo>
                  <a:pt x="846152" y="396255"/>
                </a:moveTo>
                <a:lnTo>
                  <a:pt x="846152" y="443331"/>
                </a:lnTo>
                <a:cubicBezTo>
                  <a:pt x="798092" y="448867"/>
                  <a:pt x="751536" y="464071"/>
                  <a:pt x="710810" y="488548"/>
                </a:cubicBezTo>
                <a:cubicBezTo>
                  <a:pt x="620690" y="542711"/>
                  <a:pt x="573770" y="633476"/>
                  <a:pt x="588788" y="724803"/>
                </a:cubicBezTo>
                <a:cubicBezTo>
                  <a:pt x="624762" y="872148"/>
                  <a:pt x="739108" y="901381"/>
                  <a:pt x="846152" y="926937"/>
                </a:cubicBezTo>
                <a:lnTo>
                  <a:pt x="846152" y="1219100"/>
                </a:lnTo>
                <a:cubicBezTo>
                  <a:pt x="835412" y="1217092"/>
                  <a:pt x="824958" y="1213886"/>
                  <a:pt x="814851" y="1209777"/>
                </a:cubicBezTo>
                <a:cubicBezTo>
                  <a:pt x="759309" y="1187194"/>
                  <a:pt x="723364" y="1141021"/>
                  <a:pt x="721426" y="1089766"/>
                </a:cubicBezTo>
                <a:lnTo>
                  <a:pt x="585984" y="1093287"/>
                </a:lnTo>
                <a:cubicBezTo>
                  <a:pt x="589495" y="1186106"/>
                  <a:pt x="654589" y="1269722"/>
                  <a:pt x="755174" y="1310620"/>
                </a:cubicBezTo>
                <a:cubicBezTo>
                  <a:pt x="784286" y="1322456"/>
                  <a:pt x="814992" y="1330154"/>
                  <a:pt x="846152" y="1333664"/>
                </a:cubicBezTo>
                <a:lnTo>
                  <a:pt x="846152" y="1380783"/>
                </a:lnTo>
                <a:lnTo>
                  <a:pt x="928114" y="1380783"/>
                </a:lnTo>
                <a:lnTo>
                  <a:pt x="928114" y="1333967"/>
                </a:lnTo>
                <a:cubicBezTo>
                  <a:pt x="977103" y="1328719"/>
                  <a:pt x="1024610" y="1313411"/>
                  <a:pt x="1066075" y="1288490"/>
                </a:cubicBezTo>
                <a:cubicBezTo>
                  <a:pt x="1156777" y="1233977"/>
                  <a:pt x="1203719" y="1142387"/>
                  <a:pt x="1188088" y="1050431"/>
                </a:cubicBezTo>
                <a:cubicBezTo>
                  <a:pt x="1143066" y="887876"/>
                  <a:pt x="1031137" y="851889"/>
                  <a:pt x="928114" y="830839"/>
                </a:cubicBezTo>
                <a:lnTo>
                  <a:pt x="928114" y="557383"/>
                </a:lnTo>
                <a:cubicBezTo>
                  <a:pt x="939752" y="559426"/>
                  <a:pt x="951096" y="562815"/>
                  <a:pt x="962033" y="567261"/>
                </a:cubicBezTo>
                <a:cubicBezTo>
                  <a:pt x="1017575" y="589845"/>
                  <a:pt x="1053520" y="636018"/>
                  <a:pt x="1055458" y="687272"/>
                </a:cubicBezTo>
                <a:lnTo>
                  <a:pt x="1190900" y="683751"/>
                </a:lnTo>
                <a:cubicBezTo>
                  <a:pt x="1187389" y="590932"/>
                  <a:pt x="1122295" y="507317"/>
                  <a:pt x="1021710" y="466419"/>
                </a:cubicBezTo>
                <a:cubicBezTo>
                  <a:pt x="991781" y="454250"/>
                  <a:pt x="960166" y="446455"/>
                  <a:pt x="928114" y="443048"/>
                </a:cubicBezTo>
                <a:lnTo>
                  <a:pt x="928114" y="396255"/>
                </a:lnTo>
                <a:close/>
                <a:moveTo>
                  <a:pt x="888520" y="143844"/>
                </a:moveTo>
                <a:cubicBezTo>
                  <a:pt x="1299793" y="143844"/>
                  <a:pt x="1633196" y="477247"/>
                  <a:pt x="1633196" y="888520"/>
                </a:cubicBezTo>
                <a:cubicBezTo>
                  <a:pt x="1633196" y="1299793"/>
                  <a:pt x="1299793" y="1633196"/>
                  <a:pt x="888520" y="1633196"/>
                </a:cubicBezTo>
                <a:cubicBezTo>
                  <a:pt x="477247" y="1633196"/>
                  <a:pt x="143844" y="1299793"/>
                  <a:pt x="143844" y="888520"/>
                </a:cubicBezTo>
                <a:cubicBezTo>
                  <a:pt x="143844" y="477247"/>
                  <a:pt x="477247" y="143844"/>
                  <a:pt x="888520" y="143844"/>
                </a:cubicBezTo>
                <a:close/>
                <a:moveTo>
                  <a:pt x="888520" y="110563"/>
                </a:moveTo>
                <a:cubicBezTo>
                  <a:pt x="458866" y="110563"/>
                  <a:pt x="110563" y="458866"/>
                  <a:pt x="110563" y="888520"/>
                </a:cubicBezTo>
                <a:cubicBezTo>
                  <a:pt x="110563" y="1318174"/>
                  <a:pt x="458866" y="1666477"/>
                  <a:pt x="888520" y="1666477"/>
                </a:cubicBezTo>
                <a:cubicBezTo>
                  <a:pt x="1318174" y="1666477"/>
                  <a:pt x="1666477" y="1318174"/>
                  <a:pt x="1666477" y="888520"/>
                </a:cubicBezTo>
                <a:cubicBezTo>
                  <a:pt x="1666477" y="458866"/>
                  <a:pt x="1318174" y="110563"/>
                  <a:pt x="888520" y="110563"/>
                </a:cubicBezTo>
                <a:close/>
                <a:moveTo>
                  <a:pt x="888520" y="0"/>
                </a:moveTo>
                <a:cubicBezTo>
                  <a:pt x="1379236" y="0"/>
                  <a:pt x="1777040" y="397804"/>
                  <a:pt x="1777040" y="888520"/>
                </a:cubicBezTo>
                <a:cubicBezTo>
                  <a:pt x="1777040" y="1379236"/>
                  <a:pt x="1379236" y="1777040"/>
                  <a:pt x="888520" y="1777040"/>
                </a:cubicBezTo>
                <a:cubicBezTo>
                  <a:pt x="397804" y="1777040"/>
                  <a:pt x="0" y="1379236"/>
                  <a:pt x="0" y="888520"/>
                </a:cubicBezTo>
                <a:cubicBezTo>
                  <a:pt x="0" y="397804"/>
                  <a:pt x="397804" y="0"/>
                  <a:pt x="88852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dirty="0"/>
          </a:p>
        </p:txBody>
      </p:sp>
    </p:spTree>
    <p:extLst>
      <p:ext uri="{BB962C8B-B14F-4D97-AF65-F5344CB8AC3E}">
        <p14:creationId xmlns:p14="http://schemas.microsoft.com/office/powerpoint/2010/main" val="28459830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AB73A074-5AB1-46EC-87BB-27E84E6896FA}"/>
              </a:ext>
            </a:extLst>
          </p:cNvPr>
          <p:cNvSpPr>
            <a:spLocks noGrp="1"/>
          </p:cNvSpPr>
          <p:nvPr>
            <p:ph type="pic" sz="quarter" idx="10"/>
          </p:nvPr>
        </p:nvSpPr>
        <p:spPr/>
      </p:sp>
      <p:sp>
        <p:nvSpPr>
          <p:cNvPr id="29" name="Oval 28"/>
          <p:cNvSpPr/>
          <p:nvPr/>
        </p:nvSpPr>
        <p:spPr>
          <a:xfrm>
            <a:off x="5241670" y="2811591"/>
            <a:ext cx="864000" cy="864096"/>
          </a:xfrm>
          <a:prstGeom prst="ellipse">
            <a:avLst/>
          </a:prstGeom>
          <a:solidFill>
            <a:schemeClr val="accent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3" name="Oval 32"/>
          <p:cNvSpPr/>
          <p:nvPr/>
        </p:nvSpPr>
        <p:spPr>
          <a:xfrm>
            <a:off x="5525018" y="3975911"/>
            <a:ext cx="864000" cy="864096"/>
          </a:xfrm>
          <a:prstGeom prst="ellipse">
            <a:avLst/>
          </a:prstGeom>
          <a:solidFill>
            <a:schemeClr val="accent3"/>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7" name="Oval 36"/>
          <p:cNvSpPr/>
          <p:nvPr/>
        </p:nvSpPr>
        <p:spPr>
          <a:xfrm>
            <a:off x="5808366" y="5115847"/>
            <a:ext cx="864000" cy="864096"/>
          </a:xfrm>
          <a:prstGeom prst="ellipse">
            <a:avLst/>
          </a:prstGeom>
          <a:solidFill>
            <a:schemeClr val="accent4"/>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Text Placeholder 9">
            <a:extLst>
              <a:ext uri="{FF2B5EF4-FFF2-40B4-BE49-F238E27FC236}">
                <a16:creationId xmlns:a16="http://schemas.microsoft.com/office/drawing/2014/main" id="{1512D697-B551-4C5F-BE67-EAF89F1504E1}"/>
              </a:ext>
            </a:extLst>
          </p:cNvPr>
          <p:cNvSpPr txBox="1">
            <a:spLocks/>
          </p:cNvSpPr>
          <p:nvPr/>
        </p:nvSpPr>
        <p:spPr>
          <a:xfrm>
            <a:off x="6225399" y="2869780"/>
            <a:ext cx="4784300" cy="611063"/>
          </a:xfrm>
          <a:prstGeom prst="rect">
            <a:avLst/>
          </a:prstGeom>
        </p:spPr>
        <p:txBody>
          <a:bodyPr/>
          <a:lstStyle>
            <a:lvl1pPr marL="0" indent="0" algn="l" defTabSz="914400" rtl="0" eaLnBrk="1" latinLnBrk="1" hangingPunct="1">
              <a:spcBef>
                <a:spcPct val="20000"/>
              </a:spcBef>
              <a:buFont typeface="Arial" pitchFamily="34" charset="0"/>
              <a:buNone/>
              <a:defRPr sz="1200" kern="1200">
                <a:solidFill>
                  <a:schemeClr val="tx1">
                    <a:lumMod val="75000"/>
                    <a:lumOff val="25000"/>
                  </a:schemeClr>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Courts, have reached different results, when addressing the issue of whether to permit recovery of full replacement cost when insured's choose to reconstruct with cheaper materials than those used in the original construction. </a:t>
            </a:r>
            <a:endParaRPr lang="ko-KR" altLang="en-US" dirty="0">
              <a:cs typeface="Arial" pitchFamily="34" charset="0"/>
            </a:endParaRPr>
          </a:p>
        </p:txBody>
      </p:sp>
      <p:sp>
        <p:nvSpPr>
          <p:cNvPr id="21" name="Text Placeholder 10">
            <a:extLst>
              <a:ext uri="{FF2B5EF4-FFF2-40B4-BE49-F238E27FC236}">
                <a16:creationId xmlns:a16="http://schemas.microsoft.com/office/drawing/2014/main" id="{038CD368-D12B-41DF-9DC9-368ACA4BE53B}"/>
              </a:ext>
            </a:extLst>
          </p:cNvPr>
          <p:cNvSpPr txBox="1">
            <a:spLocks/>
          </p:cNvSpPr>
          <p:nvPr/>
        </p:nvSpPr>
        <p:spPr>
          <a:xfrm>
            <a:off x="6612290" y="4024802"/>
            <a:ext cx="4956629" cy="611063"/>
          </a:xfrm>
          <a:prstGeom prst="rect">
            <a:avLst/>
          </a:prstGeom>
        </p:spPr>
        <p:txBody>
          <a:bodyPr/>
          <a:lstStyle>
            <a:lvl1pPr marL="0" indent="0" algn="l" defTabSz="914400" rtl="0" eaLnBrk="1" latinLnBrk="1" hangingPunct="1">
              <a:spcBef>
                <a:spcPct val="20000"/>
              </a:spcBef>
              <a:buFont typeface="Arial" pitchFamily="34" charset="0"/>
              <a:buNone/>
              <a:defRPr sz="1200" kern="1200">
                <a:solidFill>
                  <a:schemeClr val="tx1">
                    <a:lumMod val="75000"/>
                    <a:lumOff val="25000"/>
                  </a:schemeClr>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The appraisers valued the loss at $52,621. </a:t>
            </a:r>
            <a:r>
              <a:rPr lang="en-US" dirty="0" err="1"/>
              <a:t>Ambercrombie</a:t>
            </a:r>
            <a:r>
              <a:rPr lang="en-US" dirty="0"/>
              <a:t> then hired a contractor to rebuild her home for the appraised amount, but she allowed for the substitution for cheaper materials and then applied   the savings to add new features to her home.</a:t>
            </a:r>
            <a:endParaRPr lang="ko-KR" altLang="en-US" dirty="0">
              <a:cs typeface="Arial" pitchFamily="34" charset="0"/>
            </a:endParaRPr>
          </a:p>
        </p:txBody>
      </p:sp>
      <p:sp>
        <p:nvSpPr>
          <p:cNvPr id="22" name="Text Placeholder 11">
            <a:extLst>
              <a:ext uri="{FF2B5EF4-FFF2-40B4-BE49-F238E27FC236}">
                <a16:creationId xmlns:a16="http://schemas.microsoft.com/office/drawing/2014/main" id="{31CEF828-E601-4440-92DE-B99322C79502}"/>
              </a:ext>
            </a:extLst>
          </p:cNvPr>
          <p:cNvSpPr txBox="1">
            <a:spLocks/>
          </p:cNvSpPr>
          <p:nvPr/>
        </p:nvSpPr>
        <p:spPr>
          <a:xfrm>
            <a:off x="6784619" y="5237751"/>
            <a:ext cx="4784300" cy="611063"/>
          </a:xfrm>
          <a:prstGeom prst="rect">
            <a:avLst/>
          </a:prstGeom>
        </p:spPr>
        <p:txBody>
          <a:bodyPr/>
          <a:lstStyle>
            <a:lvl1pPr marL="0" indent="0" algn="l" defTabSz="914400" rtl="0" eaLnBrk="1" latinLnBrk="1" hangingPunct="1">
              <a:spcBef>
                <a:spcPct val="20000"/>
              </a:spcBef>
              <a:buFont typeface="Arial" pitchFamily="34" charset="0"/>
              <a:buNone/>
              <a:defRPr sz="1200" kern="1200">
                <a:solidFill>
                  <a:schemeClr val="tx1">
                    <a:lumMod val="75000"/>
                    <a:lumOff val="25000"/>
                  </a:schemeClr>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Upon learning of the change in the reconstruction plans, the insurer paid $36,970 or the actual cash value of the loss, since the insured had not restored the house to its pre-fire condition. The insured filed suit in an effort to recover the amount withheld for depreciation</a:t>
            </a:r>
            <a:endParaRPr lang="ko-KR" altLang="en-US" dirty="0">
              <a:cs typeface="Arial" pitchFamily="34" charset="0"/>
            </a:endParaRPr>
          </a:p>
        </p:txBody>
      </p:sp>
      <p:sp>
        <p:nvSpPr>
          <p:cNvPr id="27" name="Freeform 18">
            <a:extLst>
              <a:ext uri="{FF2B5EF4-FFF2-40B4-BE49-F238E27FC236}">
                <a16:creationId xmlns:a16="http://schemas.microsoft.com/office/drawing/2014/main" id="{A6CD48D5-F57A-4FB5-8F2B-B08F9B8B7825}"/>
              </a:ext>
            </a:extLst>
          </p:cNvPr>
          <p:cNvSpPr/>
          <p:nvPr/>
        </p:nvSpPr>
        <p:spPr>
          <a:xfrm>
            <a:off x="5731152" y="4220125"/>
            <a:ext cx="439174" cy="354446"/>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8" name="Block Arc 10">
            <a:extLst>
              <a:ext uri="{FF2B5EF4-FFF2-40B4-BE49-F238E27FC236}">
                <a16:creationId xmlns:a16="http://schemas.microsoft.com/office/drawing/2014/main" id="{629309D3-DCC0-434D-9E21-30F66DF69309}"/>
              </a:ext>
            </a:extLst>
          </p:cNvPr>
          <p:cNvSpPr/>
          <p:nvPr/>
        </p:nvSpPr>
        <p:spPr>
          <a:xfrm>
            <a:off x="5985919" y="5381072"/>
            <a:ext cx="478961" cy="324422"/>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30" name="Oval 32">
            <a:extLst>
              <a:ext uri="{FF2B5EF4-FFF2-40B4-BE49-F238E27FC236}">
                <a16:creationId xmlns:a16="http://schemas.microsoft.com/office/drawing/2014/main" id="{8C7B9E29-2C31-4149-924D-141BD93DA61B}"/>
              </a:ext>
            </a:extLst>
          </p:cNvPr>
          <p:cNvSpPr/>
          <p:nvPr/>
        </p:nvSpPr>
        <p:spPr>
          <a:xfrm>
            <a:off x="5496256" y="3011608"/>
            <a:ext cx="390048" cy="469235"/>
          </a:xfrm>
          <a:custGeom>
            <a:avLst/>
            <a:gdLst/>
            <a:ahLst/>
            <a:cxnLst/>
            <a:rect l="l" t="t" r="r" b="b"/>
            <a:pathLst>
              <a:path w="2671236" h="3213546">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1" name="Title 1">
            <a:extLst>
              <a:ext uri="{FF2B5EF4-FFF2-40B4-BE49-F238E27FC236}">
                <a16:creationId xmlns:a16="http://schemas.microsoft.com/office/drawing/2014/main" id="{D362A5D1-B77D-441E-969A-078B7C4CB769}"/>
              </a:ext>
            </a:extLst>
          </p:cNvPr>
          <p:cNvSpPr txBox="1">
            <a:spLocks/>
          </p:cNvSpPr>
          <p:nvPr/>
        </p:nvSpPr>
        <p:spPr>
          <a:xfrm>
            <a:off x="6022540" y="312942"/>
            <a:ext cx="5963800" cy="1922462"/>
          </a:xfrm>
          <a:prstGeom prst="rect">
            <a:avLst/>
          </a:prstGeom>
        </p:spPr>
        <p:txBody>
          <a:bodyPr anchor="ctr">
            <a:noAutofit/>
          </a:bodyPr>
          <a:lstStyle>
            <a:lvl1pPr algn="l" defTabSz="914400" rtl="0" eaLnBrk="1" latinLnBrk="1" hangingPunct="1">
              <a:spcBef>
                <a:spcPct val="0"/>
              </a:spcBef>
              <a:buNone/>
              <a:defRPr sz="3600" b="0" kern="1200" baseline="0">
                <a:solidFill>
                  <a:schemeClr val="tx1">
                    <a:lumMod val="75000"/>
                    <a:lumOff val="25000"/>
                  </a:schemeClr>
                </a:solidFill>
                <a:latin typeface="+mj-lt"/>
                <a:ea typeface="+mj-ea"/>
                <a:cs typeface="Arial" pitchFamily="34" charset="0"/>
              </a:defRPr>
            </a:lvl1pPr>
          </a:lstStyle>
          <a:p>
            <a:r>
              <a:rPr lang="en-US" b="1" dirty="0"/>
              <a:t>Replacement with Less </a:t>
            </a:r>
          </a:p>
          <a:p>
            <a:r>
              <a:rPr lang="en-US" b="1" dirty="0"/>
              <a:t>Expensive Material</a:t>
            </a:r>
            <a:endParaRPr lang="ko-KR" altLang="en-US" b="1" dirty="0">
              <a:solidFill>
                <a:schemeClr val="bg1"/>
              </a:solidFill>
            </a:endParaRPr>
          </a:p>
        </p:txBody>
      </p:sp>
    </p:spTree>
    <p:extLst>
      <p:ext uri="{BB962C8B-B14F-4D97-AF65-F5344CB8AC3E}">
        <p14:creationId xmlns:p14="http://schemas.microsoft.com/office/powerpoint/2010/main" val="12718904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D37A2C9C-2560-4E56-9943-1136B6E47582}"/>
              </a:ext>
            </a:extLst>
          </p:cNvPr>
          <p:cNvGrpSpPr/>
          <p:nvPr/>
        </p:nvGrpSpPr>
        <p:grpSpPr>
          <a:xfrm flipH="1">
            <a:off x="0" y="2521797"/>
            <a:ext cx="3563936" cy="3105019"/>
            <a:chOff x="4070449" y="2766517"/>
            <a:chExt cx="2346599" cy="2044434"/>
          </a:xfrm>
        </p:grpSpPr>
        <p:sp>
          <p:nvSpPr>
            <p:cNvPr id="28" name="Diagonal Stripe 18">
              <a:extLst>
                <a:ext uri="{FF2B5EF4-FFF2-40B4-BE49-F238E27FC236}">
                  <a16:creationId xmlns:a16="http://schemas.microsoft.com/office/drawing/2014/main" id="{43A84E69-F87C-4E49-B5A2-CC7BDE81627A}"/>
                </a:ext>
              </a:extLst>
            </p:cNvPr>
            <p:cNvSpPr>
              <a:spLocks noChangeAspect="1"/>
            </p:cNvSpPr>
            <p:nvPr/>
          </p:nvSpPr>
          <p:spPr>
            <a:xfrm rot="18751434" flipH="1">
              <a:off x="4221563" y="3701472"/>
              <a:ext cx="1120838" cy="1098119"/>
            </a:xfrm>
            <a:custGeom>
              <a:avLst/>
              <a:gdLst>
                <a:gd name="connsiteX0" fmla="*/ 348904 w 675990"/>
                <a:gd name="connsiteY0" fmla="*/ 312950 h 675086"/>
                <a:gd name="connsiteX1" fmla="*/ 361744 w 675990"/>
                <a:gd name="connsiteY1" fmla="*/ 304427 h 675086"/>
                <a:gd name="connsiteX2" fmla="*/ 387609 w 675990"/>
                <a:gd name="connsiteY2" fmla="*/ 311914 h 675086"/>
                <a:gd name="connsiteX3" fmla="*/ 399673 w 675990"/>
                <a:gd name="connsiteY3" fmla="*/ 352981 h 675086"/>
                <a:gd name="connsiteX4" fmla="*/ 398092 w 675990"/>
                <a:gd name="connsiteY4" fmla="*/ 358061 h 675086"/>
                <a:gd name="connsiteX5" fmla="*/ 348904 w 675990"/>
                <a:gd name="connsiteY5" fmla="*/ 312950 h 675086"/>
                <a:gd name="connsiteX6" fmla="*/ 230585 w 675990"/>
                <a:gd name="connsiteY6" fmla="*/ 257376 h 675086"/>
                <a:gd name="connsiteX7" fmla="*/ 274797 w 675990"/>
                <a:gd name="connsiteY7" fmla="*/ 297922 h 675086"/>
                <a:gd name="connsiteX8" fmla="*/ 274337 w 675990"/>
                <a:gd name="connsiteY8" fmla="*/ 298038 h 675086"/>
                <a:gd name="connsiteX9" fmla="*/ 239961 w 675990"/>
                <a:gd name="connsiteY9" fmla="*/ 288170 h 675086"/>
                <a:gd name="connsiteX10" fmla="*/ 239716 w 675990"/>
                <a:gd name="connsiteY10" fmla="*/ 288461 h 675086"/>
                <a:gd name="connsiteX11" fmla="*/ 230585 w 675990"/>
                <a:gd name="connsiteY11" fmla="*/ 257376 h 675086"/>
                <a:gd name="connsiteX12" fmla="*/ 175280 w 675990"/>
                <a:gd name="connsiteY12" fmla="*/ 206655 h 675086"/>
                <a:gd name="connsiteX13" fmla="*/ 188018 w 675990"/>
                <a:gd name="connsiteY13" fmla="*/ 218337 h 675086"/>
                <a:gd name="connsiteX14" fmla="*/ 176767 w 675990"/>
                <a:gd name="connsiteY14" fmla="*/ 241787 h 675086"/>
                <a:gd name="connsiteX15" fmla="*/ 204569 w 675990"/>
                <a:gd name="connsiteY15" fmla="*/ 330107 h 675086"/>
                <a:gd name="connsiteX16" fmla="*/ 280866 w 675990"/>
                <a:gd name="connsiteY16" fmla="*/ 352529 h 675086"/>
                <a:gd name="connsiteX17" fmla="*/ 318697 w 675990"/>
                <a:gd name="connsiteY17" fmla="*/ 338182 h 675086"/>
                <a:gd name="connsiteX18" fmla="*/ 369250 w 675990"/>
                <a:gd name="connsiteY18" fmla="*/ 384545 h 675086"/>
                <a:gd name="connsiteX19" fmla="*/ 327006 w 675990"/>
                <a:gd name="connsiteY19" fmla="*/ 373364 h 675086"/>
                <a:gd name="connsiteX20" fmla="*/ 284812 w 675990"/>
                <a:gd name="connsiteY20" fmla="*/ 415213 h 675086"/>
                <a:gd name="connsiteX21" fmla="*/ 385381 w 675990"/>
                <a:gd name="connsiteY21" fmla="*/ 441752 h 675086"/>
                <a:gd name="connsiteX22" fmla="*/ 415805 w 675990"/>
                <a:gd name="connsiteY22" fmla="*/ 427239 h 675086"/>
                <a:gd name="connsiteX23" fmla="*/ 428627 w 675990"/>
                <a:gd name="connsiteY23" fmla="*/ 438999 h 675086"/>
                <a:gd name="connsiteX24" fmla="*/ 454996 w 675990"/>
                <a:gd name="connsiteY24" fmla="*/ 410247 h 675086"/>
                <a:gd name="connsiteX25" fmla="*/ 443131 w 675990"/>
                <a:gd name="connsiteY25" fmla="*/ 399365 h 675086"/>
                <a:gd name="connsiteX26" fmla="*/ 457476 w 675990"/>
                <a:gd name="connsiteY26" fmla="*/ 366780 h 675086"/>
                <a:gd name="connsiteX27" fmla="*/ 428374 w 675990"/>
                <a:gd name="connsiteY27" fmla="*/ 268744 h 675086"/>
                <a:gd name="connsiteX28" fmla="*/ 428534 w 675990"/>
                <a:gd name="connsiteY28" fmla="*/ 268557 h 675086"/>
                <a:gd name="connsiteX29" fmla="*/ 427407 w 675990"/>
                <a:gd name="connsiteY29" fmla="*/ 267729 h 675086"/>
                <a:gd name="connsiteX30" fmla="*/ 427024 w 675990"/>
                <a:gd name="connsiteY30" fmla="*/ 267327 h 675086"/>
                <a:gd name="connsiteX31" fmla="*/ 426958 w 675990"/>
                <a:gd name="connsiteY31" fmla="*/ 267399 h 675086"/>
                <a:gd name="connsiteX32" fmla="*/ 352832 w 675990"/>
                <a:gd name="connsiteY32" fmla="*/ 248366 h 675086"/>
                <a:gd name="connsiteX33" fmla="*/ 307533 w 675990"/>
                <a:gd name="connsiteY33" fmla="*/ 275010 h 675086"/>
                <a:gd name="connsiteX34" fmla="*/ 255217 w 675990"/>
                <a:gd name="connsiteY34" fmla="*/ 227031 h 675086"/>
                <a:gd name="connsiteX35" fmla="*/ 258272 w 675990"/>
                <a:gd name="connsiteY35" fmla="*/ 225712 h 675086"/>
                <a:gd name="connsiteX36" fmla="*/ 296374 w 675990"/>
                <a:gd name="connsiteY36" fmla="*/ 235767 h 675086"/>
                <a:gd name="connsiteX37" fmla="*/ 334358 w 675990"/>
                <a:gd name="connsiteY37" fmla="*/ 198094 h 675086"/>
                <a:gd name="connsiteX38" fmla="*/ 243823 w 675990"/>
                <a:gd name="connsiteY38" fmla="*/ 174203 h 675086"/>
                <a:gd name="connsiteX39" fmla="*/ 213832 w 675990"/>
                <a:gd name="connsiteY39" fmla="*/ 189078 h 675086"/>
                <a:gd name="connsiteX40" fmla="*/ 201648 w 675990"/>
                <a:gd name="connsiteY40" fmla="*/ 177904 h 675086"/>
                <a:gd name="connsiteX41" fmla="*/ 175280 w 675990"/>
                <a:gd name="connsiteY41" fmla="*/ 206655 h 675086"/>
                <a:gd name="connsiteX42" fmla="*/ 12 w 675990"/>
                <a:gd name="connsiteY42" fmla="*/ 293155 h 675086"/>
                <a:gd name="connsiteX43" fmla="*/ 249809 w 675990"/>
                <a:gd name="connsiteY43" fmla="*/ 1624 h 675086"/>
                <a:gd name="connsiteX44" fmla="*/ 594173 w 675990"/>
                <a:gd name="connsiteY44" fmla="*/ 64966 h 675086"/>
                <a:gd name="connsiteX45" fmla="*/ 510663 w 675990"/>
                <a:gd name="connsiteY45" fmla="*/ 486821 h 675086"/>
                <a:gd name="connsiteX46" fmla="*/ 71150 w 675990"/>
                <a:gd name="connsiteY46" fmla="*/ 602445 h 675086"/>
                <a:gd name="connsiteX47" fmla="*/ 70567 w 675990"/>
                <a:gd name="connsiteY47" fmla="*/ 601568 h 675086"/>
                <a:gd name="connsiteX48" fmla="*/ 12 w 675990"/>
                <a:gd name="connsiteY48" fmla="*/ 293155 h 675086"/>
                <a:gd name="connsiteX0" fmla="*/ 348904 w 650157"/>
                <a:gd name="connsiteY0" fmla="*/ 335888 h 698024"/>
                <a:gd name="connsiteX1" fmla="*/ 361744 w 650157"/>
                <a:gd name="connsiteY1" fmla="*/ 327365 h 698024"/>
                <a:gd name="connsiteX2" fmla="*/ 387609 w 650157"/>
                <a:gd name="connsiteY2" fmla="*/ 334852 h 698024"/>
                <a:gd name="connsiteX3" fmla="*/ 399673 w 650157"/>
                <a:gd name="connsiteY3" fmla="*/ 375919 h 698024"/>
                <a:gd name="connsiteX4" fmla="*/ 398092 w 650157"/>
                <a:gd name="connsiteY4" fmla="*/ 380999 h 698024"/>
                <a:gd name="connsiteX5" fmla="*/ 348904 w 650157"/>
                <a:gd name="connsiteY5" fmla="*/ 335888 h 698024"/>
                <a:gd name="connsiteX6" fmla="*/ 230585 w 650157"/>
                <a:gd name="connsiteY6" fmla="*/ 280314 h 698024"/>
                <a:gd name="connsiteX7" fmla="*/ 274797 w 650157"/>
                <a:gd name="connsiteY7" fmla="*/ 320860 h 698024"/>
                <a:gd name="connsiteX8" fmla="*/ 274337 w 650157"/>
                <a:gd name="connsiteY8" fmla="*/ 320976 h 698024"/>
                <a:gd name="connsiteX9" fmla="*/ 239961 w 650157"/>
                <a:gd name="connsiteY9" fmla="*/ 311108 h 698024"/>
                <a:gd name="connsiteX10" fmla="*/ 239716 w 650157"/>
                <a:gd name="connsiteY10" fmla="*/ 311399 h 698024"/>
                <a:gd name="connsiteX11" fmla="*/ 230585 w 650157"/>
                <a:gd name="connsiteY11" fmla="*/ 280314 h 698024"/>
                <a:gd name="connsiteX12" fmla="*/ 175280 w 650157"/>
                <a:gd name="connsiteY12" fmla="*/ 229593 h 698024"/>
                <a:gd name="connsiteX13" fmla="*/ 188018 w 650157"/>
                <a:gd name="connsiteY13" fmla="*/ 241275 h 698024"/>
                <a:gd name="connsiteX14" fmla="*/ 176767 w 650157"/>
                <a:gd name="connsiteY14" fmla="*/ 264725 h 698024"/>
                <a:gd name="connsiteX15" fmla="*/ 204569 w 650157"/>
                <a:gd name="connsiteY15" fmla="*/ 353045 h 698024"/>
                <a:gd name="connsiteX16" fmla="*/ 280866 w 650157"/>
                <a:gd name="connsiteY16" fmla="*/ 375467 h 698024"/>
                <a:gd name="connsiteX17" fmla="*/ 318697 w 650157"/>
                <a:gd name="connsiteY17" fmla="*/ 361120 h 698024"/>
                <a:gd name="connsiteX18" fmla="*/ 369250 w 650157"/>
                <a:gd name="connsiteY18" fmla="*/ 407483 h 698024"/>
                <a:gd name="connsiteX19" fmla="*/ 327006 w 650157"/>
                <a:gd name="connsiteY19" fmla="*/ 396302 h 698024"/>
                <a:gd name="connsiteX20" fmla="*/ 284812 w 650157"/>
                <a:gd name="connsiteY20" fmla="*/ 438151 h 698024"/>
                <a:gd name="connsiteX21" fmla="*/ 385381 w 650157"/>
                <a:gd name="connsiteY21" fmla="*/ 464690 h 698024"/>
                <a:gd name="connsiteX22" fmla="*/ 415805 w 650157"/>
                <a:gd name="connsiteY22" fmla="*/ 450177 h 698024"/>
                <a:gd name="connsiteX23" fmla="*/ 428627 w 650157"/>
                <a:gd name="connsiteY23" fmla="*/ 461937 h 698024"/>
                <a:gd name="connsiteX24" fmla="*/ 454996 w 650157"/>
                <a:gd name="connsiteY24" fmla="*/ 433185 h 698024"/>
                <a:gd name="connsiteX25" fmla="*/ 443131 w 650157"/>
                <a:gd name="connsiteY25" fmla="*/ 422303 h 698024"/>
                <a:gd name="connsiteX26" fmla="*/ 457476 w 650157"/>
                <a:gd name="connsiteY26" fmla="*/ 389718 h 698024"/>
                <a:gd name="connsiteX27" fmla="*/ 428374 w 650157"/>
                <a:gd name="connsiteY27" fmla="*/ 291682 h 698024"/>
                <a:gd name="connsiteX28" fmla="*/ 428534 w 650157"/>
                <a:gd name="connsiteY28" fmla="*/ 291495 h 698024"/>
                <a:gd name="connsiteX29" fmla="*/ 427407 w 650157"/>
                <a:gd name="connsiteY29" fmla="*/ 290667 h 698024"/>
                <a:gd name="connsiteX30" fmla="*/ 427024 w 650157"/>
                <a:gd name="connsiteY30" fmla="*/ 290265 h 698024"/>
                <a:gd name="connsiteX31" fmla="*/ 426958 w 650157"/>
                <a:gd name="connsiteY31" fmla="*/ 290337 h 698024"/>
                <a:gd name="connsiteX32" fmla="*/ 352832 w 650157"/>
                <a:gd name="connsiteY32" fmla="*/ 271304 h 698024"/>
                <a:gd name="connsiteX33" fmla="*/ 307533 w 650157"/>
                <a:gd name="connsiteY33" fmla="*/ 297948 h 698024"/>
                <a:gd name="connsiteX34" fmla="*/ 255217 w 650157"/>
                <a:gd name="connsiteY34" fmla="*/ 249969 h 698024"/>
                <a:gd name="connsiteX35" fmla="*/ 258272 w 650157"/>
                <a:gd name="connsiteY35" fmla="*/ 248650 h 698024"/>
                <a:gd name="connsiteX36" fmla="*/ 296374 w 650157"/>
                <a:gd name="connsiteY36" fmla="*/ 258705 h 698024"/>
                <a:gd name="connsiteX37" fmla="*/ 334358 w 650157"/>
                <a:gd name="connsiteY37" fmla="*/ 221032 h 698024"/>
                <a:gd name="connsiteX38" fmla="*/ 243823 w 650157"/>
                <a:gd name="connsiteY38" fmla="*/ 197141 h 698024"/>
                <a:gd name="connsiteX39" fmla="*/ 213832 w 650157"/>
                <a:gd name="connsiteY39" fmla="*/ 212016 h 698024"/>
                <a:gd name="connsiteX40" fmla="*/ 201648 w 650157"/>
                <a:gd name="connsiteY40" fmla="*/ 200842 h 698024"/>
                <a:gd name="connsiteX41" fmla="*/ 175280 w 650157"/>
                <a:gd name="connsiteY41" fmla="*/ 229593 h 698024"/>
                <a:gd name="connsiteX42" fmla="*/ 12 w 650157"/>
                <a:gd name="connsiteY42" fmla="*/ 316093 h 698024"/>
                <a:gd name="connsiteX43" fmla="*/ 225239 w 650157"/>
                <a:gd name="connsiteY43" fmla="*/ 2029 h 698024"/>
                <a:gd name="connsiteX44" fmla="*/ 594173 w 650157"/>
                <a:gd name="connsiteY44" fmla="*/ 87904 h 698024"/>
                <a:gd name="connsiteX45" fmla="*/ 510663 w 650157"/>
                <a:gd name="connsiteY45" fmla="*/ 509759 h 698024"/>
                <a:gd name="connsiteX46" fmla="*/ 71150 w 650157"/>
                <a:gd name="connsiteY46" fmla="*/ 625383 h 698024"/>
                <a:gd name="connsiteX47" fmla="*/ 70567 w 650157"/>
                <a:gd name="connsiteY47" fmla="*/ 624506 h 698024"/>
                <a:gd name="connsiteX48" fmla="*/ 12 w 650157"/>
                <a:gd name="connsiteY48" fmla="*/ 316093 h 698024"/>
                <a:gd name="connsiteX0" fmla="*/ 348904 w 650157"/>
                <a:gd name="connsiteY0" fmla="*/ 335888 h 698024"/>
                <a:gd name="connsiteX1" fmla="*/ 361744 w 650157"/>
                <a:gd name="connsiteY1" fmla="*/ 327365 h 698024"/>
                <a:gd name="connsiteX2" fmla="*/ 387609 w 650157"/>
                <a:gd name="connsiteY2" fmla="*/ 334852 h 698024"/>
                <a:gd name="connsiteX3" fmla="*/ 399673 w 650157"/>
                <a:gd name="connsiteY3" fmla="*/ 375919 h 698024"/>
                <a:gd name="connsiteX4" fmla="*/ 398092 w 650157"/>
                <a:gd name="connsiteY4" fmla="*/ 380999 h 698024"/>
                <a:gd name="connsiteX5" fmla="*/ 348904 w 650157"/>
                <a:gd name="connsiteY5" fmla="*/ 335888 h 698024"/>
                <a:gd name="connsiteX6" fmla="*/ 230585 w 650157"/>
                <a:gd name="connsiteY6" fmla="*/ 280314 h 698024"/>
                <a:gd name="connsiteX7" fmla="*/ 274797 w 650157"/>
                <a:gd name="connsiteY7" fmla="*/ 320860 h 698024"/>
                <a:gd name="connsiteX8" fmla="*/ 274337 w 650157"/>
                <a:gd name="connsiteY8" fmla="*/ 320976 h 698024"/>
                <a:gd name="connsiteX9" fmla="*/ 239961 w 650157"/>
                <a:gd name="connsiteY9" fmla="*/ 311108 h 698024"/>
                <a:gd name="connsiteX10" fmla="*/ 239716 w 650157"/>
                <a:gd name="connsiteY10" fmla="*/ 311399 h 698024"/>
                <a:gd name="connsiteX11" fmla="*/ 230585 w 650157"/>
                <a:gd name="connsiteY11" fmla="*/ 280314 h 698024"/>
                <a:gd name="connsiteX12" fmla="*/ 175280 w 650157"/>
                <a:gd name="connsiteY12" fmla="*/ 229593 h 698024"/>
                <a:gd name="connsiteX13" fmla="*/ 188018 w 650157"/>
                <a:gd name="connsiteY13" fmla="*/ 241275 h 698024"/>
                <a:gd name="connsiteX14" fmla="*/ 176767 w 650157"/>
                <a:gd name="connsiteY14" fmla="*/ 264725 h 698024"/>
                <a:gd name="connsiteX15" fmla="*/ 204569 w 650157"/>
                <a:gd name="connsiteY15" fmla="*/ 353045 h 698024"/>
                <a:gd name="connsiteX16" fmla="*/ 280866 w 650157"/>
                <a:gd name="connsiteY16" fmla="*/ 375467 h 698024"/>
                <a:gd name="connsiteX17" fmla="*/ 318697 w 650157"/>
                <a:gd name="connsiteY17" fmla="*/ 361120 h 698024"/>
                <a:gd name="connsiteX18" fmla="*/ 369250 w 650157"/>
                <a:gd name="connsiteY18" fmla="*/ 407483 h 698024"/>
                <a:gd name="connsiteX19" fmla="*/ 327006 w 650157"/>
                <a:gd name="connsiteY19" fmla="*/ 396302 h 698024"/>
                <a:gd name="connsiteX20" fmla="*/ 284812 w 650157"/>
                <a:gd name="connsiteY20" fmla="*/ 438151 h 698024"/>
                <a:gd name="connsiteX21" fmla="*/ 385381 w 650157"/>
                <a:gd name="connsiteY21" fmla="*/ 464690 h 698024"/>
                <a:gd name="connsiteX22" fmla="*/ 415805 w 650157"/>
                <a:gd name="connsiteY22" fmla="*/ 450177 h 698024"/>
                <a:gd name="connsiteX23" fmla="*/ 428627 w 650157"/>
                <a:gd name="connsiteY23" fmla="*/ 461937 h 698024"/>
                <a:gd name="connsiteX24" fmla="*/ 454996 w 650157"/>
                <a:gd name="connsiteY24" fmla="*/ 433185 h 698024"/>
                <a:gd name="connsiteX25" fmla="*/ 443131 w 650157"/>
                <a:gd name="connsiteY25" fmla="*/ 422303 h 698024"/>
                <a:gd name="connsiteX26" fmla="*/ 457476 w 650157"/>
                <a:gd name="connsiteY26" fmla="*/ 389718 h 698024"/>
                <a:gd name="connsiteX27" fmla="*/ 428374 w 650157"/>
                <a:gd name="connsiteY27" fmla="*/ 291682 h 698024"/>
                <a:gd name="connsiteX28" fmla="*/ 428534 w 650157"/>
                <a:gd name="connsiteY28" fmla="*/ 291495 h 698024"/>
                <a:gd name="connsiteX29" fmla="*/ 427407 w 650157"/>
                <a:gd name="connsiteY29" fmla="*/ 290667 h 698024"/>
                <a:gd name="connsiteX30" fmla="*/ 427024 w 650157"/>
                <a:gd name="connsiteY30" fmla="*/ 290265 h 698024"/>
                <a:gd name="connsiteX31" fmla="*/ 426958 w 650157"/>
                <a:gd name="connsiteY31" fmla="*/ 290337 h 698024"/>
                <a:gd name="connsiteX32" fmla="*/ 352832 w 650157"/>
                <a:gd name="connsiteY32" fmla="*/ 271304 h 698024"/>
                <a:gd name="connsiteX33" fmla="*/ 307533 w 650157"/>
                <a:gd name="connsiteY33" fmla="*/ 297948 h 698024"/>
                <a:gd name="connsiteX34" fmla="*/ 255217 w 650157"/>
                <a:gd name="connsiteY34" fmla="*/ 249969 h 698024"/>
                <a:gd name="connsiteX35" fmla="*/ 258272 w 650157"/>
                <a:gd name="connsiteY35" fmla="*/ 248650 h 698024"/>
                <a:gd name="connsiteX36" fmla="*/ 296374 w 650157"/>
                <a:gd name="connsiteY36" fmla="*/ 258705 h 698024"/>
                <a:gd name="connsiteX37" fmla="*/ 334358 w 650157"/>
                <a:gd name="connsiteY37" fmla="*/ 221032 h 698024"/>
                <a:gd name="connsiteX38" fmla="*/ 243823 w 650157"/>
                <a:gd name="connsiteY38" fmla="*/ 197141 h 698024"/>
                <a:gd name="connsiteX39" fmla="*/ 213832 w 650157"/>
                <a:gd name="connsiteY39" fmla="*/ 212016 h 698024"/>
                <a:gd name="connsiteX40" fmla="*/ 201648 w 650157"/>
                <a:gd name="connsiteY40" fmla="*/ 200842 h 698024"/>
                <a:gd name="connsiteX41" fmla="*/ 175280 w 650157"/>
                <a:gd name="connsiteY41" fmla="*/ 229593 h 698024"/>
                <a:gd name="connsiteX42" fmla="*/ 12 w 650157"/>
                <a:gd name="connsiteY42" fmla="*/ 316093 h 698024"/>
                <a:gd name="connsiteX43" fmla="*/ 225239 w 650157"/>
                <a:gd name="connsiteY43" fmla="*/ 2029 h 698024"/>
                <a:gd name="connsiteX44" fmla="*/ 594173 w 650157"/>
                <a:gd name="connsiteY44" fmla="*/ 87904 h 698024"/>
                <a:gd name="connsiteX45" fmla="*/ 510663 w 650157"/>
                <a:gd name="connsiteY45" fmla="*/ 509759 h 698024"/>
                <a:gd name="connsiteX46" fmla="*/ 71150 w 650157"/>
                <a:gd name="connsiteY46" fmla="*/ 625383 h 698024"/>
                <a:gd name="connsiteX47" fmla="*/ 70567 w 650157"/>
                <a:gd name="connsiteY47" fmla="*/ 624506 h 698024"/>
                <a:gd name="connsiteX48" fmla="*/ 12 w 650157"/>
                <a:gd name="connsiteY48" fmla="*/ 316093 h 698024"/>
                <a:gd name="connsiteX0" fmla="*/ 348904 w 681821"/>
                <a:gd name="connsiteY0" fmla="*/ 335464 h 697600"/>
                <a:gd name="connsiteX1" fmla="*/ 361744 w 681821"/>
                <a:gd name="connsiteY1" fmla="*/ 326941 h 697600"/>
                <a:gd name="connsiteX2" fmla="*/ 387609 w 681821"/>
                <a:gd name="connsiteY2" fmla="*/ 334428 h 697600"/>
                <a:gd name="connsiteX3" fmla="*/ 399673 w 681821"/>
                <a:gd name="connsiteY3" fmla="*/ 375495 h 697600"/>
                <a:gd name="connsiteX4" fmla="*/ 398092 w 681821"/>
                <a:gd name="connsiteY4" fmla="*/ 380575 h 697600"/>
                <a:gd name="connsiteX5" fmla="*/ 348904 w 681821"/>
                <a:gd name="connsiteY5" fmla="*/ 335464 h 697600"/>
                <a:gd name="connsiteX6" fmla="*/ 230585 w 681821"/>
                <a:gd name="connsiteY6" fmla="*/ 279890 h 697600"/>
                <a:gd name="connsiteX7" fmla="*/ 274797 w 681821"/>
                <a:gd name="connsiteY7" fmla="*/ 320436 h 697600"/>
                <a:gd name="connsiteX8" fmla="*/ 274337 w 681821"/>
                <a:gd name="connsiteY8" fmla="*/ 320552 h 697600"/>
                <a:gd name="connsiteX9" fmla="*/ 239961 w 681821"/>
                <a:gd name="connsiteY9" fmla="*/ 310684 h 697600"/>
                <a:gd name="connsiteX10" fmla="*/ 239716 w 681821"/>
                <a:gd name="connsiteY10" fmla="*/ 310975 h 697600"/>
                <a:gd name="connsiteX11" fmla="*/ 230585 w 681821"/>
                <a:gd name="connsiteY11" fmla="*/ 279890 h 697600"/>
                <a:gd name="connsiteX12" fmla="*/ 175280 w 681821"/>
                <a:gd name="connsiteY12" fmla="*/ 229169 h 697600"/>
                <a:gd name="connsiteX13" fmla="*/ 188018 w 681821"/>
                <a:gd name="connsiteY13" fmla="*/ 240851 h 697600"/>
                <a:gd name="connsiteX14" fmla="*/ 176767 w 681821"/>
                <a:gd name="connsiteY14" fmla="*/ 264301 h 697600"/>
                <a:gd name="connsiteX15" fmla="*/ 204569 w 681821"/>
                <a:gd name="connsiteY15" fmla="*/ 352621 h 697600"/>
                <a:gd name="connsiteX16" fmla="*/ 280866 w 681821"/>
                <a:gd name="connsiteY16" fmla="*/ 375043 h 697600"/>
                <a:gd name="connsiteX17" fmla="*/ 318697 w 681821"/>
                <a:gd name="connsiteY17" fmla="*/ 360696 h 697600"/>
                <a:gd name="connsiteX18" fmla="*/ 369250 w 681821"/>
                <a:gd name="connsiteY18" fmla="*/ 407059 h 697600"/>
                <a:gd name="connsiteX19" fmla="*/ 327006 w 681821"/>
                <a:gd name="connsiteY19" fmla="*/ 395878 h 697600"/>
                <a:gd name="connsiteX20" fmla="*/ 284812 w 681821"/>
                <a:gd name="connsiteY20" fmla="*/ 437727 h 697600"/>
                <a:gd name="connsiteX21" fmla="*/ 385381 w 681821"/>
                <a:gd name="connsiteY21" fmla="*/ 464266 h 697600"/>
                <a:gd name="connsiteX22" fmla="*/ 415805 w 681821"/>
                <a:gd name="connsiteY22" fmla="*/ 449753 h 697600"/>
                <a:gd name="connsiteX23" fmla="*/ 428627 w 681821"/>
                <a:gd name="connsiteY23" fmla="*/ 461513 h 697600"/>
                <a:gd name="connsiteX24" fmla="*/ 454996 w 681821"/>
                <a:gd name="connsiteY24" fmla="*/ 432761 h 697600"/>
                <a:gd name="connsiteX25" fmla="*/ 443131 w 681821"/>
                <a:gd name="connsiteY25" fmla="*/ 421879 h 697600"/>
                <a:gd name="connsiteX26" fmla="*/ 457476 w 681821"/>
                <a:gd name="connsiteY26" fmla="*/ 389294 h 697600"/>
                <a:gd name="connsiteX27" fmla="*/ 428374 w 681821"/>
                <a:gd name="connsiteY27" fmla="*/ 291258 h 697600"/>
                <a:gd name="connsiteX28" fmla="*/ 428534 w 681821"/>
                <a:gd name="connsiteY28" fmla="*/ 291071 h 697600"/>
                <a:gd name="connsiteX29" fmla="*/ 427407 w 681821"/>
                <a:gd name="connsiteY29" fmla="*/ 290243 h 697600"/>
                <a:gd name="connsiteX30" fmla="*/ 427024 w 681821"/>
                <a:gd name="connsiteY30" fmla="*/ 289841 h 697600"/>
                <a:gd name="connsiteX31" fmla="*/ 426958 w 681821"/>
                <a:gd name="connsiteY31" fmla="*/ 289913 h 697600"/>
                <a:gd name="connsiteX32" fmla="*/ 352832 w 681821"/>
                <a:gd name="connsiteY32" fmla="*/ 270880 h 697600"/>
                <a:gd name="connsiteX33" fmla="*/ 307533 w 681821"/>
                <a:gd name="connsiteY33" fmla="*/ 297524 h 697600"/>
                <a:gd name="connsiteX34" fmla="*/ 255217 w 681821"/>
                <a:gd name="connsiteY34" fmla="*/ 249545 h 697600"/>
                <a:gd name="connsiteX35" fmla="*/ 258272 w 681821"/>
                <a:gd name="connsiteY35" fmla="*/ 248226 h 697600"/>
                <a:gd name="connsiteX36" fmla="*/ 296374 w 681821"/>
                <a:gd name="connsiteY36" fmla="*/ 258281 h 697600"/>
                <a:gd name="connsiteX37" fmla="*/ 334358 w 681821"/>
                <a:gd name="connsiteY37" fmla="*/ 220608 h 697600"/>
                <a:gd name="connsiteX38" fmla="*/ 243823 w 681821"/>
                <a:gd name="connsiteY38" fmla="*/ 196717 h 697600"/>
                <a:gd name="connsiteX39" fmla="*/ 213832 w 681821"/>
                <a:gd name="connsiteY39" fmla="*/ 211592 h 697600"/>
                <a:gd name="connsiteX40" fmla="*/ 201648 w 681821"/>
                <a:gd name="connsiteY40" fmla="*/ 200418 h 697600"/>
                <a:gd name="connsiteX41" fmla="*/ 175280 w 681821"/>
                <a:gd name="connsiteY41" fmla="*/ 229169 h 697600"/>
                <a:gd name="connsiteX42" fmla="*/ 12 w 681821"/>
                <a:gd name="connsiteY42" fmla="*/ 315669 h 697600"/>
                <a:gd name="connsiteX43" fmla="*/ 225239 w 681821"/>
                <a:gd name="connsiteY43" fmla="*/ 1605 h 697600"/>
                <a:gd name="connsiteX44" fmla="*/ 594173 w 681821"/>
                <a:gd name="connsiteY44" fmla="*/ 87480 h 697600"/>
                <a:gd name="connsiteX45" fmla="*/ 510663 w 681821"/>
                <a:gd name="connsiteY45" fmla="*/ 509335 h 697600"/>
                <a:gd name="connsiteX46" fmla="*/ 71150 w 681821"/>
                <a:gd name="connsiteY46" fmla="*/ 624959 h 697600"/>
                <a:gd name="connsiteX47" fmla="*/ 70567 w 681821"/>
                <a:gd name="connsiteY47" fmla="*/ 624082 h 697600"/>
                <a:gd name="connsiteX48" fmla="*/ 12 w 681821"/>
                <a:gd name="connsiteY48" fmla="*/ 315669 h 697600"/>
                <a:gd name="connsiteX0" fmla="*/ 348904 w 700110"/>
                <a:gd name="connsiteY0" fmla="*/ 336630 h 721497"/>
                <a:gd name="connsiteX1" fmla="*/ 361744 w 700110"/>
                <a:gd name="connsiteY1" fmla="*/ 328107 h 721497"/>
                <a:gd name="connsiteX2" fmla="*/ 387609 w 700110"/>
                <a:gd name="connsiteY2" fmla="*/ 335594 h 721497"/>
                <a:gd name="connsiteX3" fmla="*/ 399673 w 700110"/>
                <a:gd name="connsiteY3" fmla="*/ 376661 h 721497"/>
                <a:gd name="connsiteX4" fmla="*/ 398092 w 700110"/>
                <a:gd name="connsiteY4" fmla="*/ 381741 h 721497"/>
                <a:gd name="connsiteX5" fmla="*/ 348904 w 700110"/>
                <a:gd name="connsiteY5" fmla="*/ 336630 h 721497"/>
                <a:gd name="connsiteX6" fmla="*/ 230585 w 700110"/>
                <a:gd name="connsiteY6" fmla="*/ 281056 h 721497"/>
                <a:gd name="connsiteX7" fmla="*/ 274797 w 700110"/>
                <a:gd name="connsiteY7" fmla="*/ 321602 h 721497"/>
                <a:gd name="connsiteX8" fmla="*/ 274337 w 700110"/>
                <a:gd name="connsiteY8" fmla="*/ 321718 h 721497"/>
                <a:gd name="connsiteX9" fmla="*/ 239961 w 700110"/>
                <a:gd name="connsiteY9" fmla="*/ 311850 h 721497"/>
                <a:gd name="connsiteX10" fmla="*/ 239716 w 700110"/>
                <a:gd name="connsiteY10" fmla="*/ 312141 h 721497"/>
                <a:gd name="connsiteX11" fmla="*/ 230585 w 700110"/>
                <a:gd name="connsiteY11" fmla="*/ 281056 h 721497"/>
                <a:gd name="connsiteX12" fmla="*/ 175280 w 700110"/>
                <a:gd name="connsiteY12" fmla="*/ 230335 h 721497"/>
                <a:gd name="connsiteX13" fmla="*/ 188018 w 700110"/>
                <a:gd name="connsiteY13" fmla="*/ 242017 h 721497"/>
                <a:gd name="connsiteX14" fmla="*/ 176767 w 700110"/>
                <a:gd name="connsiteY14" fmla="*/ 265467 h 721497"/>
                <a:gd name="connsiteX15" fmla="*/ 204569 w 700110"/>
                <a:gd name="connsiteY15" fmla="*/ 353787 h 721497"/>
                <a:gd name="connsiteX16" fmla="*/ 280866 w 700110"/>
                <a:gd name="connsiteY16" fmla="*/ 376209 h 721497"/>
                <a:gd name="connsiteX17" fmla="*/ 318697 w 700110"/>
                <a:gd name="connsiteY17" fmla="*/ 361862 h 721497"/>
                <a:gd name="connsiteX18" fmla="*/ 369250 w 700110"/>
                <a:gd name="connsiteY18" fmla="*/ 408225 h 721497"/>
                <a:gd name="connsiteX19" fmla="*/ 327006 w 700110"/>
                <a:gd name="connsiteY19" fmla="*/ 397044 h 721497"/>
                <a:gd name="connsiteX20" fmla="*/ 284812 w 700110"/>
                <a:gd name="connsiteY20" fmla="*/ 438893 h 721497"/>
                <a:gd name="connsiteX21" fmla="*/ 385381 w 700110"/>
                <a:gd name="connsiteY21" fmla="*/ 465432 h 721497"/>
                <a:gd name="connsiteX22" fmla="*/ 415805 w 700110"/>
                <a:gd name="connsiteY22" fmla="*/ 450919 h 721497"/>
                <a:gd name="connsiteX23" fmla="*/ 428627 w 700110"/>
                <a:gd name="connsiteY23" fmla="*/ 462679 h 721497"/>
                <a:gd name="connsiteX24" fmla="*/ 454996 w 700110"/>
                <a:gd name="connsiteY24" fmla="*/ 433927 h 721497"/>
                <a:gd name="connsiteX25" fmla="*/ 443131 w 700110"/>
                <a:gd name="connsiteY25" fmla="*/ 423045 h 721497"/>
                <a:gd name="connsiteX26" fmla="*/ 457476 w 700110"/>
                <a:gd name="connsiteY26" fmla="*/ 390460 h 721497"/>
                <a:gd name="connsiteX27" fmla="*/ 428374 w 700110"/>
                <a:gd name="connsiteY27" fmla="*/ 292424 h 721497"/>
                <a:gd name="connsiteX28" fmla="*/ 428534 w 700110"/>
                <a:gd name="connsiteY28" fmla="*/ 292237 h 721497"/>
                <a:gd name="connsiteX29" fmla="*/ 427407 w 700110"/>
                <a:gd name="connsiteY29" fmla="*/ 291409 h 721497"/>
                <a:gd name="connsiteX30" fmla="*/ 427024 w 700110"/>
                <a:gd name="connsiteY30" fmla="*/ 291007 h 721497"/>
                <a:gd name="connsiteX31" fmla="*/ 426958 w 700110"/>
                <a:gd name="connsiteY31" fmla="*/ 291079 h 721497"/>
                <a:gd name="connsiteX32" fmla="*/ 352832 w 700110"/>
                <a:gd name="connsiteY32" fmla="*/ 272046 h 721497"/>
                <a:gd name="connsiteX33" fmla="*/ 307533 w 700110"/>
                <a:gd name="connsiteY33" fmla="*/ 298690 h 721497"/>
                <a:gd name="connsiteX34" fmla="*/ 255217 w 700110"/>
                <a:gd name="connsiteY34" fmla="*/ 250711 h 721497"/>
                <a:gd name="connsiteX35" fmla="*/ 258272 w 700110"/>
                <a:gd name="connsiteY35" fmla="*/ 249392 h 721497"/>
                <a:gd name="connsiteX36" fmla="*/ 296374 w 700110"/>
                <a:gd name="connsiteY36" fmla="*/ 259447 h 721497"/>
                <a:gd name="connsiteX37" fmla="*/ 334358 w 700110"/>
                <a:gd name="connsiteY37" fmla="*/ 221774 h 721497"/>
                <a:gd name="connsiteX38" fmla="*/ 243823 w 700110"/>
                <a:gd name="connsiteY38" fmla="*/ 197883 h 721497"/>
                <a:gd name="connsiteX39" fmla="*/ 213832 w 700110"/>
                <a:gd name="connsiteY39" fmla="*/ 212758 h 721497"/>
                <a:gd name="connsiteX40" fmla="*/ 201648 w 700110"/>
                <a:gd name="connsiteY40" fmla="*/ 201584 h 721497"/>
                <a:gd name="connsiteX41" fmla="*/ 175280 w 700110"/>
                <a:gd name="connsiteY41" fmla="*/ 230335 h 721497"/>
                <a:gd name="connsiteX42" fmla="*/ 12 w 700110"/>
                <a:gd name="connsiteY42" fmla="*/ 316835 h 721497"/>
                <a:gd name="connsiteX43" fmla="*/ 225239 w 700110"/>
                <a:gd name="connsiteY43" fmla="*/ 2771 h 721497"/>
                <a:gd name="connsiteX44" fmla="*/ 594173 w 700110"/>
                <a:gd name="connsiteY44" fmla="*/ 88646 h 721497"/>
                <a:gd name="connsiteX45" fmla="*/ 588618 w 700110"/>
                <a:gd name="connsiteY45" fmla="*/ 559376 h 721497"/>
                <a:gd name="connsiteX46" fmla="*/ 71150 w 700110"/>
                <a:gd name="connsiteY46" fmla="*/ 626125 h 721497"/>
                <a:gd name="connsiteX47" fmla="*/ 70567 w 700110"/>
                <a:gd name="connsiteY47" fmla="*/ 625248 h 721497"/>
                <a:gd name="connsiteX48" fmla="*/ 12 w 700110"/>
                <a:gd name="connsiteY48" fmla="*/ 316835 h 721497"/>
                <a:gd name="connsiteX0" fmla="*/ 348904 w 717019"/>
                <a:gd name="connsiteY0" fmla="*/ 335844 h 720711"/>
                <a:gd name="connsiteX1" fmla="*/ 361744 w 717019"/>
                <a:gd name="connsiteY1" fmla="*/ 327321 h 720711"/>
                <a:gd name="connsiteX2" fmla="*/ 387609 w 717019"/>
                <a:gd name="connsiteY2" fmla="*/ 334808 h 720711"/>
                <a:gd name="connsiteX3" fmla="*/ 399673 w 717019"/>
                <a:gd name="connsiteY3" fmla="*/ 375875 h 720711"/>
                <a:gd name="connsiteX4" fmla="*/ 398092 w 717019"/>
                <a:gd name="connsiteY4" fmla="*/ 380955 h 720711"/>
                <a:gd name="connsiteX5" fmla="*/ 348904 w 717019"/>
                <a:gd name="connsiteY5" fmla="*/ 335844 h 720711"/>
                <a:gd name="connsiteX6" fmla="*/ 230585 w 717019"/>
                <a:gd name="connsiteY6" fmla="*/ 280270 h 720711"/>
                <a:gd name="connsiteX7" fmla="*/ 274797 w 717019"/>
                <a:gd name="connsiteY7" fmla="*/ 320816 h 720711"/>
                <a:gd name="connsiteX8" fmla="*/ 274337 w 717019"/>
                <a:gd name="connsiteY8" fmla="*/ 320932 h 720711"/>
                <a:gd name="connsiteX9" fmla="*/ 239961 w 717019"/>
                <a:gd name="connsiteY9" fmla="*/ 311064 h 720711"/>
                <a:gd name="connsiteX10" fmla="*/ 239716 w 717019"/>
                <a:gd name="connsiteY10" fmla="*/ 311355 h 720711"/>
                <a:gd name="connsiteX11" fmla="*/ 230585 w 717019"/>
                <a:gd name="connsiteY11" fmla="*/ 280270 h 720711"/>
                <a:gd name="connsiteX12" fmla="*/ 175280 w 717019"/>
                <a:gd name="connsiteY12" fmla="*/ 229549 h 720711"/>
                <a:gd name="connsiteX13" fmla="*/ 188018 w 717019"/>
                <a:gd name="connsiteY13" fmla="*/ 241231 h 720711"/>
                <a:gd name="connsiteX14" fmla="*/ 176767 w 717019"/>
                <a:gd name="connsiteY14" fmla="*/ 264681 h 720711"/>
                <a:gd name="connsiteX15" fmla="*/ 204569 w 717019"/>
                <a:gd name="connsiteY15" fmla="*/ 353001 h 720711"/>
                <a:gd name="connsiteX16" fmla="*/ 280866 w 717019"/>
                <a:gd name="connsiteY16" fmla="*/ 375423 h 720711"/>
                <a:gd name="connsiteX17" fmla="*/ 318697 w 717019"/>
                <a:gd name="connsiteY17" fmla="*/ 361076 h 720711"/>
                <a:gd name="connsiteX18" fmla="*/ 369250 w 717019"/>
                <a:gd name="connsiteY18" fmla="*/ 407439 h 720711"/>
                <a:gd name="connsiteX19" fmla="*/ 327006 w 717019"/>
                <a:gd name="connsiteY19" fmla="*/ 396258 h 720711"/>
                <a:gd name="connsiteX20" fmla="*/ 284812 w 717019"/>
                <a:gd name="connsiteY20" fmla="*/ 438107 h 720711"/>
                <a:gd name="connsiteX21" fmla="*/ 385381 w 717019"/>
                <a:gd name="connsiteY21" fmla="*/ 464646 h 720711"/>
                <a:gd name="connsiteX22" fmla="*/ 415805 w 717019"/>
                <a:gd name="connsiteY22" fmla="*/ 450133 h 720711"/>
                <a:gd name="connsiteX23" fmla="*/ 428627 w 717019"/>
                <a:gd name="connsiteY23" fmla="*/ 461893 h 720711"/>
                <a:gd name="connsiteX24" fmla="*/ 454996 w 717019"/>
                <a:gd name="connsiteY24" fmla="*/ 433141 h 720711"/>
                <a:gd name="connsiteX25" fmla="*/ 443131 w 717019"/>
                <a:gd name="connsiteY25" fmla="*/ 422259 h 720711"/>
                <a:gd name="connsiteX26" fmla="*/ 457476 w 717019"/>
                <a:gd name="connsiteY26" fmla="*/ 389674 h 720711"/>
                <a:gd name="connsiteX27" fmla="*/ 428374 w 717019"/>
                <a:gd name="connsiteY27" fmla="*/ 291638 h 720711"/>
                <a:gd name="connsiteX28" fmla="*/ 428534 w 717019"/>
                <a:gd name="connsiteY28" fmla="*/ 291451 h 720711"/>
                <a:gd name="connsiteX29" fmla="*/ 427407 w 717019"/>
                <a:gd name="connsiteY29" fmla="*/ 290623 h 720711"/>
                <a:gd name="connsiteX30" fmla="*/ 427024 w 717019"/>
                <a:gd name="connsiteY30" fmla="*/ 290221 h 720711"/>
                <a:gd name="connsiteX31" fmla="*/ 426958 w 717019"/>
                <a:gd name="connsiteY31" fmla="*/ 290293 h 720711"/>
                <a:gd name="connsiteX32" fmla="*/ 352832 w 717019"/>
                <a:gd name="connsiteY32" fmla="*/ 271260 h 720711"/>
                <a:gd name="connsiteX33" fmla="*/ 307533 w 717019"/>
                <a:gd name="connsiteY33" fmla="*/ 297904 h 720711"/>
                <a:gd name="connsiteX34" fmla="*/ 255217 w 717019"/>
                <a:gd name="connsiteY34" fmla="*/ 249925 h 720711"/>
                <a:gd name="connsiteX35" fmla="*/ 258272 w 717019"/>
                <a:gd name="connsiteY35" fmla="*/ 248606 h 720711"/>
                <a:gd name="connsiteX36" fmla="*/ 296374 w 717019"/>
                <a:gd name="connsiteY36" fmla="*/ 258661 h 720711"/>
                <a:gd name="connsiteX37" fmla="*/ 334358 w 717019"/>
                <a:gd name="connsiteY37" fmla="*/ 220988 h 720711"/>
                <a:gd name="connsiteX38" fmla="*/ 243823 w 717019"/>
                <a:gd name="connsiteY38" fmla="*/ 197097 h 720711"/>
                <a:gd name="connsiteX39" fmla="*/ 213832 w 717019"/>
                <a:gd name="connsiteY39" fmla="*/ 211972 h 720711"/>
                <a:gd name="connsiteX40" fmla="*/ 201648 w 717019"/>
                <a:gd name="connsiteY40" fmla="*/ 200798 h 720711"/>
                <a:gd name="connsiteX41" fmla="*/ 175280 w 717019"/>
                <a:gd name="connsiteY41" fmla="*/ 229549 h 720711"/>
                <a:gd name="connsiteX42" fmla="*/ 12 w 717019"/>
                <a:gd name="connsiteY42" fmla="*/ 316049 h 720711"/>
                <a:gd name="connsiteX43" fmla="*/ 225239 w 717019"/>
                <a:gd name="connsiteY43" fmla="*/ 1985 h 720711"/>
                <a:gd name="connsiteX44" fmla="*/ 638347 w 717019"/>
                <a:gd name="connsiteY44" fmla="*/ 96063 h 720711"/>
                <a:gd name="connsiteX45" fmla="*/ 588618 w 717019"/>
                <a:gd name="connsiteY45" fmla="*/ 558590 h 720711"/>
                <a:gd name="connsiteX46" fmla="*/ 71150 w 717019"/>
                <a:gd name="connsiteY46" fmla="*/ 625339 h 720711"/>
                <a:gd name="connsiteX47" fmla="*/ 70567 w 717019"/>
                <a:gd name="connsiteY47" fmla="*/ 624462 h 720711"/>
                <a:gd name="connsiteX48" fmla="*/ 12 w 717019"/>
                <a:gd name="connsiteY48" fmla="*/ 316049 h 720711"/>
                <a:gd name="connsiteX0" fmla="*/ 348904 w 720751"/>
                <a:gd name="connsiteY0" fmla="*/ 335142 h 720009"/>
                <a:gd name="connsiteX1" fmla="*/ 361744 w 720751"/>
                <a:gd name="connsiteY1" fmla="*/ 326619 h 720009"/>
                <a:gd name="connsiteX2" fmla="*/ 387609 w 720751"/>
                <a:gd name="connsiteY2" fmla="*/ 334106 h 720009"/>
                <a:gd name="connsiteX3" fmla="*/ 399673 w 720751"/>
                <a:gd name="connsiteY3" fmla="*/ 375173 h 720009"/>
                <a:gd name="connsiteX4" fmla="*/ 398092 w 720751"/>
                <a:gd name="connsiteY4" fmla="*/ 380253 h 720009"/>
                <a:gd name="connsiteX5" fmla="*/ 348904 w 720751"/>
                <a:gd name="connsiteY5" fmla="*/ 335142 h 720009"/>
                <a:gd name="connsiteX6" fmla="*/ 230585 w 720751"/>
                <a:gd name="connsiteY6" fmla="*/ 279568 h 720009"/>
                <a:gd name="connsiteX7" fmla="*/ 274797 w 720751"/>
                <a:gd name="connsiteY7" fmla="*/ 320114 h 720009"/>
                <a:gd name="connsiteX8" fmla="*/ 274337 w 720751"/>
                <a:gd name="connsiteY8" fmla="*/ 320230 h 720009"/>
                <a:gd name="connsiteX9" fmla="*/ 239961 w 720751"/>
                <a:gd name="connsiteY9" fmla="*/ 310362 h 720009"/>
                <a:gd name="connsiteX10" fmla="*/ 239716 w 720751"/>
                <a:gd name="connsiteY10" fmla="*/ 310653 h 720009"/>
                <a:gd name="connsiteX11" fmla="*/ 230585 w 720751"/>
                <a:gd name="connsiteY11" fmla="*/ 279568 h 720009"/>
                <a:gd name="connsiteX12" fmla="*/ 175280 w 720751"/>
                <a:gd name="connsiteY12" fmla="*/ 228847 h 720009"/>
                <a:gd name="connsiteX13" fmla="*/ 188018 w 720751"/>
                <a:gd name="connsiteY13" fmla="*/ 240529 h 720009"/>
                <a:gd name="connsiteX14" fmla="*/ 176767 w 720751"/>
                <a:gd name="connsiteY14" fmla="*/ 263979 h 720009"/>
                <a:gd name="connsiteX15" fmla="*/ 204569 w 720751"/>
                <a:gd name="connsiteY15" fmla="*/ 352299 h 720009"/>
                <a:gd name="connsiteX16" fmla="*/ 280866 w 720751"/>
                <a:gd name="connsiteY16" fmla="*/ 374721 h 720009"/>
                <a:gd name="connsiteX17" fmla="*/ 318697 w 720751"/>
                <a:gd name="connsiteY17" fmla="*/ 360374 h 720009"/>
                <a:gd name="connsiteX18" fmla="*/ 369250 w 720751"/>
                <a:gd name="connsiteY18" fmla="*/ 406737 h 720009"/>
                <a:gd name="connsiteX19" fmla="*/ 327006 w 720751"/>
                <a:gd name="connsiteY19" fmla="*/ 395556 h 720009"/>
                <a:gd name="connsiteX20" fmla="*/ 284812 w 720751"/>
                <a:gd name="connsiteY20" fmla="*/ 437405 h 720009"/>
                <a:gd name="connsiteX21" fmla="*/ 385381 w 720751"/>
                <a:gd name="connsiteY21" fmla="*/ 463944 h 720009"/>
                <a:gd name="connsiteX22" fmla="*/ 415805 w 720751"/>
                <a:gd name="connsiteY22" fmla="*/ 449431 h 720009"/>
                <a:gd name="connsiteX23" fmla="*/ 428627 w 720751"/>
                <a:gd name="connsiteY23" fmla="*/ 461191 h 720009"/>
                <a:gd name="connsiteX24" fmla="*/ 454996 w 720751"/>
                <a:gd name="connsiteY24" fmla="*/ 432439 h 720009"/>
                <a:gd name="connsiteX25" fmla="*/ 443131 w 720751"/>
                <a:gd name="connsiteY25" fmla="*/ 421557 h 720009"/>
                <a:gd name="connsiteX26" fmla="*/ 457476 w 720751"/>
                <a:gd name="connsiteY26" fmla="*/ 388972 h 720009"/>
                <a:gd name="connsiteX27" fmla="*/ 428374 w 720751"/>
                <a:gd name="connsiteY27" fmla="*/ 290936 h 720009"/>
                <a:gd name="connsiteX28" fmla="*/ 428534 w 720751"/>
                <a:gd name="connsiteY28" fmla="*/ 290749 h 720009"/>
                <a:gd name="connsiteX29" fmla="*/ 427407 w 720751"/>
                <a:gd name="connsiteY29" fmla="*/ 289921 h 720009"/>
                <a:gd name="connsiteX30" fmla="*/ 427024 w 720751"/>
                <a:gd name="connsiteY30" fmla="*/ 289519 h 720009"/>
                <a:gd name="connsiteX31" fmla="*/ 426958 w 720751"/>
                <a:gd name="connsiteY31" fmla="*/ 289591 h 720009"/>
                <a:gd name="connsiteX32" fmla="*/ 352832 w 720751"/>
                <a:gd name="connsiteY32" fmla="*/ 270558 h 720009"/>
                <a:gd name="connsiteX33" fmla="*/ 307533 w 720751"/>
                <a:gd name="connsiteY33" fmla="*/ 297202 h 720009"/>
                <a:gd name="connsiteX34" fmla="*/ 255217 w 720751"/>
                <a:gd name="connsiteY34" fmla="*/ 249223 h 720009"/>
                <a:gd name="connsiteX35" fmla="*/ 258272 w 720751"/>
                <a:gd name="connsiteY35" fmla="*/ 247904 h 720009"/>
                <a:gd name="connsiteX36" fmla="*/ 296374 w 720751"/>
                <a:gd name="connsiteY36" fmla="*/ 257959 h 720009"/>
                <a:gd name="connsiteX37" fmla="*/ 334358 w 720751"/>
                <a:gd name="connsiteY37" fmla="*/ 220286 h 720009"/>
                <a:gd name="connsiteX38" fmla="*/ 243823 w 720751"/>
                <a:gd name="connsiteY38" fmla="*/ 196395 h 720009"/>
                <a:gd name="connsiteX39" fmla="*/ 213832 w 720751"/>
                <a:gd name="connsiteY39" fmla="*/ 211270 h 720009"/>
                <a:gd name="connsiteX40" fmla="*/ 201648 w 720751"/>
                <a:gd name="connsiteY40" fmla="*/ 200096 h 720009"/>
                <a:gd name="connsiteX41" fmla="*/ 175280 w 720751"/>
                <a:gd name="connsiteY41" fmla="*/ 228847 h 720009"/>
                <a:gd name="connsiteX42" fmla="*/ 12 w 720751"/>
                <a:gd name="connsiteY42" fmla="*/ 315347 h 720009"/>
                <a:gd name="connsiteX43" fmla="*/ 225239 w 720751"/>
                <a:gd name="connsiteY43" fmla="*/ 1283 h 720009"/>
                <a:gd name="connsiteX44" fmla="*/ 638347 w 720751"/>
                <a:gd name="connsiteY44" fmla="*/ 95361 h 720009"/>
                <a:gd name="connsiteX45" fmla="*/ 588618 w 720751"/>
                <a:gd name="connsiteY45" fmla="*/ 557888 h 720009"/>
                <a:gd name="connsiteX46" fmla="*/ 71150 w 720751"/>
                <a:gd name="connsiteY46" fmla="*/ 624637 h 720009"/>
                <a:gd name="connsiteX47" fmla="*/ 70567 w 720751"/>
                <a:gd name="connsiteY47" fmla="*/ 623760 h 720009"/>
                <a:gd name="connsiteX48" fmla="*/ 12 w 720751"/>
                <a:gd name="connsiteY48" fmla="*/ 315347 h 720009"/>
                <a:gd name="connsiteX0" fmla="*/ 362658 w 734505"/>
                <a:gd name="connsiteY0" fmla="*/ 335142 h 720009"/>
                <a:gd name="connsiteX1" fmla="*/ 375498 w 734505"/>
                <a:gd name="connsiteY1" fmla="*/ 326619 h 720009"/>
                <a:gd name="connsiteX2" fmla="*/ 401363 w 734505"/>
                <a:gd name="connsiteY2" fmla="*/ 334106 h 720009"/>
                <a:gd name="connsiteX3" fmla="*/ 413427 w 734505"/>
                <a:gd name="connsiteY3" fmla="*/ 375173 h 720009"/>
                <a:gd name="connsiteX4" fmla="*/ 411846 w 734505"/>
                <a:gd name="connsiteY4" fmla="*/ 380253 h 720009"/>
                <a:gd name="connsiteX5" fmla="*/ 362658 w 734505"/>
                <a:gd name="connsiteY5" fmla="*/ 335142 h 720009"/>
                <a:gd name="connsiteX6" fmla="*/ 244339 w 734505"/>
                <a:gd name="connsiteY6" fmla="*/ 279568 h 720009"/>
                <a:gd name="connsiteX7" fmla="*/ 288551 w 734505"/>
                <a:gd name="connsiteY7" fmla="*/ 320114 h 720009"/>
                <a:gd name="connsiteX8" fmla="*/ 288091 w 734505"/>
                <a:gd name="connsiteY8" fmla="*/ 320230 h 720009"/>
                <a:gd name="connsiteX9" fmla="*/ 253715 w 734505"/>
                <a:gd name="connsiteY9" fmla="*/ 310362 h 720009"/>
                <a:gd name="connsiteX10" fmla="*/ 253470 w 734505"/>
                <a:gd name="connsiteY10" fmla="*/ 310653 h 720009"/>
                <a:gd name="connsiteX11" fmla="*/ 244339 w 734505"/>
                <a:gd name="connsiteY11" fmla="*/ 279568 h 720009"/>
                <a:gd name="connsiteX12" fmla="*/ 189034 w 734505"/>
                <a:gd name="connsiteY12" fmla="*/ 228847 h 720009"/>
                <a:gd name="connsiteX13" fmla="*/ 201772 w 734505"/>
                <a:gd name="connsiteY13" fmla="*/ 240529 h 720009"/>
                <a:gd name="connsiteX14" fmla="*/ 190521 w 734505"/>
                <a:gd name="connsiteY14" fmla="*/ 263979 h 720009"/>
                <a:gd name="connsiteX15" fmla="*/ 218323 w 734505"/>
                <a:gd name="connsiteY15" fmla="*/ 352299 h 720009"/>
                <a:gd name="connsiteX16" fmla="*/ 294620 w 734505"/>
                <a:gd name="connsiteY16" fmla="*/ 374721 h 720009"/>
                <a:gd name="connsiteX17" fmla="*/ 332451 w 734505"/>
                <a:gd name="connsiteY17" fmla="*/ 360374 h 720009"/>
                <a:gd name="connsiteX18" fmla="*/ 383004 w 734505"/>
                <a:gd name="connsiteY18" fmla="*/ 406737 h 720009"/>
                <a:gd name="connsiteX19" fmla="*/ 340760 w 734505"/>
                <a:gd name="connsiteY19" fmla="*/ 395556 h 720009"/>
                <a:gd name="connsiteX20" fmla="*/ 298566 w 734505"/>
                <a:gd name="connsiteY20" fmla="*/ 437405 h 720009"/>
                <a:gd name="connsiteX21" fmla="*/ 399135 w 734505"/>
                <a:gd name="connsiteY21" fmla="*/ 463944 h 720009"/>
                <a:gd name="connsiteX22" fmla="*/ 429559 w 734505"/>
                <a:gd name="connsiteY22" fmla="*/ 449431 h 720009"/>
                <a:gd name="connsiteX23" fmla="*/ 442381 w 734505"/>
                <a:gd name="connsiteY23" fmla="*/ 461191 h 720009"/>
                <a:gd name="connsiteX24" fmla="*/ 468750 w 734505"/>
                <a:gd name="connsiteY24" fmla="*/ 432439 h 720009"/>
                <a:gd name="connsiteX25" fmla="*/ 456885 w 734505"/>
                <a:gd name="connsiteY25" fmla="*/ 421557 h 720009"/>
                <a:gd name="connsiteX26" fmla="*/ 471230 w 734505"/>
                <a:gd name="connsiteY26" fmla="*/ 388972 h 720009"/>
                <a:gd name="connsiteX27" fmla="*/ 442128 w 734505"/>
                <a:gd name="connsiteY27" fmla="*/ 290936 h 720009"/>
                <a:gd name="connsiteX28" fmla="*/ 442288 w 734505"/>
                <a:gd name="connsiteY28" fmla="*/ 290749 h 720009"/>
                <a:gd name="connsiteX29" fmla="*/ 441161 w 734505"/>
                <a:gd name="connsiteY29" fmla="*/ 289921 h 720009"/>
                <a:gd name="connsiteX30" fmla="*/ 440778 w 734505"/>
                <a:gd name="connsiteY30" fmla="*/ 289519 h 720009"/>
                <a:gd name="connsiteX31" fmla="*/ 440712 w 734505"/>
                <a:gd name="connsiteY31" fmla="*/ 289591 h 720009"/>
                <a:gd name="connsiteX32" fmla="*/ 366586 w 734505"/>
                <a:gd name="connsiteY32" fmla="*/ 270558 h 720009"/>
                <a:gd name="connsiteX33" fmla="*/ 321287 w 734505"/>
                <a:gd name="connsiteY33" fmla="*/ 297202 h 720009"/>
                <a:gd name="connsiteX34" fmla="*/ 268971 w 734505"/>
                <a:gd name="connsiteY34" fmla="*/ 249223 h 720009"/>
                <a:gd name="connsiteX35" fmla="*/ 272026 w 734505"/>
                <a:gd name="connsiteY35" fmla="*/ 247904 h 720009"/>
                <a:gd name="connsiteX36" fmla="*/ 310128 w 734505"/>
                <a:gd name="connsiteY36" fmla="*/ 257959 h 720009"/>
                <a:gd name="connsiteX37" fmla="*/ 348112 w 734505"/>
                <a:gd name="connsiteY37" fmla="*/ 220286 h 720009"/>
                <a:gd name="connsiteX38" fmla="*/ 257577 w 734505"/>
                <a:gd name="connsiteY38" fmla="*/ 196395 h 720009"/>
                <a:gd name="connsiteX39" fmla="*/ 227586 w 734505"/>
                <a:gd name="connsiteY39" fmla="*/ 211270 h 720009"/>
                <a:gd name="connsiteX40" fmla="*/ 215402 w 734505"/>
                <a:gd name="connsiteY40" fmla="*/ 200096 h 720009"/>
                <a:gd name="connsiteX41" fmla="*/ 189034 w 734505"/>
                <a:gd name="connsiteY41" fmla="*/ 228847 h 720009"/>
                <a:gd name="connsiteX42" fmla="*/ 13766 w 734505"/>
                <a:gd name="connsiteY42" fmla="*/ 315347 h 720009"/>
                <a:gd name="connsiteX43" fmla="*/ 238993 w 734505"/>
                <a:gd name="connsiteY43" fmla="*/ 1283 h 720009"/>
                <a:gd name="connsiteX44" fmla="*/ 652101 w 734505"/>
                <a:gd name="connsiteY44" fmla="*/ 95361 h 720009"/>
                <a:gd name="connsiteX45" fmla="*/ 602372 w 734505"/>
                <a:gd name="connsiteY45" fmla="*/ 557888 h 720009"/>
                <a:gd name="connsiteX46" fmla="*/ 84904 w 734505"/>
                <a:gd name="connsiteY46" fmla="*/ 624637 h 720009"/>
                <a:gd name="connsiteX47" fmla="*/ 34164 w 734505"/>
                <a:gd name="connsiteY47" fmla="*/ 555144 h 720009"/>
                <a:gd name="connsiteX48" fmla="*/ 13766 w 734505"/>
                <a:gd name="connsiteY48" fmla="*/ 315347 h 720009"/>
                <a:gd name="connsiteX0" fmla="*/ 362658 w 734505"/>
                <a:gd name="connsiteY0" fmla="*/ 335142 h 735979"/>
                <a:gd name="connsiteX1" fmla="*/ 375498 w 734505"/>
                <a:gd name="connsiteY1" fmla="*/ 326619 h 735979"/>
                <a:gd name="connsiteX2" fmla="*/ 401363 w 734505"/>
                <a:gd name="connsiteY2" fmla="*/ 334106 h 735979"/>
                <a:gd name="connsiteX3" fmla="*/ 413427 w 734505"/>
                <a:gd name="connsiteY3" fmla="*/ 375173 h 735979"/>
                <a:gd name="connsiteX4" fmla="*/ 411846 w 734505"/>
                <a:gd name="connsiteY4" fmla="*/ 380253 h 735979"/>
                <a:gd name="connsiteX5" fmla="*/ 362658 w 734505"/>
                <a:gd name="connsiteY5" fmla="*/ 335142 h 735979"/>
                <a:gd name="connsiteX6" fmla="*/ 244339 w 734505"/>
                <a:gd name="connsiteY6" fmla="*/ 279568 h 735979"/>
                <a:gd name="connsiteX7" fmla="*/ 288551 w 734505"/>
                <a:gd name="connsiteY7" fmla="*/ 320114 h 735979"/>
                <a:gd name="connsiteX8" fmla="*/ 288091 w 734505"/>
                <a:gd name="connsiteY8" fmla="*/ 320230 h 735979"/>
                <a:gd name="connsiteX9" fmla="*/ 253715 w 734505"/>
                <a:gd name="connsiteY9" fmla="*/ 310362 h 735979"/>
                <a:gd name="connsiteX10" fmla="*/ 253470 w 734505"/>
                <a:gd name="connsiteY10" fmla="*/ 310653 h 735979"/>
                <a:gd name="connsiteX11" fmla="*/ 244339 w 734505"/>
                <a:gd name="connsiteY11" fmla="*/ 279568 h 735979"/>
                <a:gd name="connsiteX12" fmla="*/ 189034 w 734505"/>
                <a:gd name="connsiteY12" fmla="*/ 228847 h 735979"/>
                <a:gd name="connsiteX13" fmla="*/ 201772 w 734505"/>
                <a:gd name="connsiteY13" fmla="*/ 240529 h 735979"/>
                <a:gd name="connsiteX14" fmla="*/ 190521 w 734505"/>
                <a:gd name="connsiteY14" fmla="*/ 263979 h 735979"/>
                <a:gd name="connsiteX15" fmla="*/ 218323 w 734505"/>
                <a:gd name="connsiteY15" fmla="*/ 352299 h 735979"/>
                <a:gd name="connsiteX16" fmla="*/ 294620 w 734505"/>
                <a:gd name="connsiteY16" fmla="*/ 374721 h 735979"/>
                <a:gd name="connsiteX17" fmla="*/ 332451 w 734505"/>
                <a:gd name="connsiteY17" fmla="*/ 360374 h 735979"/>
                <a:gd name="connsiteX18" fmla="*/ 383004 w 734505"/>
                <a:gd name="connsiteY18" fmla="*/ 406737 h 735979"/>
                <a:gd name="connsiteX19" fmla="*/ 340760 w 734505"/>
                <a:gd name="connsiteY19" fmla="*/ 395556 h 735979"/>
                <a:gd name="connsiteX20" fmla="*/ 298566 w 734505"/>
                <a:gd name="connsiteY20" fmla="*/ 437405 h 735979"/>
                <a:gd name="connsiteX21" fmla="*/ 399135 w 734505"/>
                <a:gd name="connsiteY21" fmla="*/ 463944 h 735979"/>
                <a:gd name="connsiteX22" fmla="*/ 429559 w 734505"/>
                <a:gd name="connsiteY22" fmla="*/ 449431 h 735979"/>
                <a:gd name="connsiteX23" fmla="*/ 442381 w 734505"/>
                <a:gd name="connsiteY23" fmla="*/ 461191 h 735979"/>
                <a:gd name="connsiteX24" fmla="*/ 468750 w 734505"/>
                <a:gd name="connsiteY24" fmla="*/ 432439 h 735979"/>
                <a:gd name="connsiteX25" fmla="*/ 456885 w 734505"/>
                <a:gd name="connsiteY25" fmla="*/ 421557 h 735979"/>
                <a:gd name="connsiteX26" fmla="*/ 471230 w 734505"/>
                <a:gd name="connsiteY26" fmla="*/ 388972 h 735979"/>
                <a:gd name="connsiteX27" fmla="*/ 442128 w 734505"/>
                <a:gd name="connsiteY27" fmla="*/ 290936 h 735979"/>
                <a:gd name="connsiteX28" fmla="*/ 442288 w 734505"/>
                <a:gd name="connsiteY28" fmla="*/ 290749 h 735979"/>
                <a:gd name="connsiteX29" fmla="*/ 441161 w 734505"/>
                <a:gd name="connsiteY29" fmla="*/ 289921 h 735979"/>
                <a:gd name="connsiteX30" fmla="*/ 440778 w 734505"/>
                <a:gd name="connsiteY30" fmla="*/ 289519 h 735979"/>
                <a:gd name="connsiteX31" fmla="*/ 440712 w 734505"/>
                <a:gd name="connsiteY31" fmla="*/ 289591 h 735979"/>
                <a:gd name="connsiteX32" fmla="*/ 366586 w 734505"/>
                <a:gd name="connsiteY32" fmla="*/ 270558 h 735979"/>
                <a:gd name="connsiteX33" fmla="*/ 321287 w 734505"/>
                <a:gd name="connsiteY33" fmla="*/ 297202 h 735979"/>
                <a:gd name="connsiteX34" fmla="*/ 268971 w 734505"/>
                <a:gd name="connsiteY34" fmla="*/ 249223 h 735979"/>
                <a:gd name="connsiteX35" fmla="*/ 272026 w 734505"/>
                <a:gd name="connsiteY35" fmla="*/ 247904 h 735979"/>
                <a:gd name="connsiteX36" fmla="*/ 310128 w 734505"/>
                <a:gd name="connsiteY36" fmla="*/ 257959 h 735979"/>
                <a:gd name="connsiteX37" fmla="*/ 348112 w 734505"/>
                <a:gd name="connsiteY37" fmla="*/ 220286 h 735979"/>
                <a:gd name="connsiteX38" fmla="*/ 257577 w 734505"/>
                <a:gd name="connsiteY38" fmla="*/ 196395 h 735979"/>
                <a:gd name="connsiteX39" fmla="*/ 227586 w 734505"/>
                <a:gd name="connsiteY39" fmla="*/ 211270 h 735979"/>
                <a:gd name="connsiteX40" fmla="*/ 215402 w 734505"/>
                <a:gd name="connsiteY40" fmla="*/ 200096 h 735979"/>
                <a:gd name="connsiteX41" fmla="*/ 189034 w 734505"/>
                <a:gd name="connsiteY41" fmla="*/ 228847 h 735979"/>
                <a:gd name="connsiteX42" fmla="*/ 13766 w 734505"/>
                <a:gd name="connsiteY42" fmla="*/ 315347 h 735979"/>
                <a:gd name="connsiteX43" fmla="*/ 238993 w 734505"/>
                <a:gd name="connsiteY43" fmla="*/ 1283 h 735979"/>
                <a:gd name="connsiteX44" fmla="*/ 652101 w 734505"/>
                <a:gd name="connsiteY44" fmla="*/ 95361 h 735979"/>
                <a:gd name="connsiteX45" fmla="*/ 602372 w 734505"/>
                <a:gd name="connsiteY45" fmla="*/ 557888 h 735979"/>
                <a:gd name="connsiteX46" fmla="*/ 146920 w 734505"/>
                <a:gd name="connsiteY46" fmla="*/ 655663 h 735979"/>
                <a:gd name="connsiteX47" fmla="*/ 34164 w 734505"/>
                <a:gd name="connsiteY47" fmla="*/ 555144 h 735979"/>
                <a:gd name="connsiteX48" fmla="*/ 13766 w 734505"/>
                <a:gd name="connsiteY48" fmla="*/ 315347 h 735979"/>
                <a:gd name="connsiteX0" fmla="*/ 348892 w 720739"/>
                <a:gd name="connsiteY0" fmla="*/ 335142 h 735979"/>
                <a:gd name="connsiteX1" fmla="*/ 361732 w 720739"/>
                <a:gd name="connsiteY1" fmla="*/ 326619 h 735979"/>
                <a:gd name="connsiteX2" fmla="*/ 387597 w 720739"/>
                <a:gd name="connsiteY2" fmla="*/ 334106 h 735979"/>
                <a:gd name="connsiteX3" fmla="*/ 399661 w 720739"/>
                <a:gd name="connsiteY3" fmla="*/ 375173 h 735979"/>
                <a:gd name="connsiteX4" fmla="*/ 398080 w 720739"/>
                <a:gd name="connsiteY4" fmla="*/ 380253 h 735979"/>
                <a:gd name="connsiteX5" fmla="*/ 348892 w 720739"/>
                <a:gd name="connsiteY5" fmla="*/ 335142 h 735979"/>
                <a:gd name="connsiteX6" fmla="*/ 230573 w 720739"/>
                <a:gd name="connsiteY6" fmla="*/ 279568 h 735979"/>
                <a:gd name="connsiteX7" fmla="*/ 274785 w 720739"/>
                <a:gd name="connsiteY7" fmla="*/ 320114 h 735979"/>
                <a:gd name="connsiteX8" fmla="*/ 274325 w 720739"/>
                <a:gd name="connsiteY8" fmla="*/ 320230 h 735979"/>
                <a:gd name="connsiteX9" fmla="*/ 239949 w 720739"/>
                <a:gd name="connsiteY9" fmla="*/ 310362 h 735979"/>
                <a:gd name="connsiteX10" fmla="*/ 239704 w 720739"/>
                <a:gd name="connsiteY10" fmla="*/ 310653 h 735979"/>
                <a:gd name="connsiteX11" fmla="*/ 230573 w 720739"/>
                <a:gd name="connsiteY11" fmla="*/ 279568 h 735979"/>
                <a:gd name="connsiteX12" fmla="*/ 175268 w 720739"/>
                <a:gd name="connsiteY12" fmla="*/ 228847 h 735979"/>
                <a:gd name="connsiteX13" fmla="*/ 188006 w 720739"/>
                <a:gd name="connsiteY13" fmla="*/ 240529 h 735979"/>
                <a:gd name="connsiteX14" fmla="*/ 176755 w 720739"/>
                <a:gd name="connsiteY14" fmla="*/ 263979 h 735979"/>
                <a:gd name="connsiteX15" fmla="*/ 204557 w 720739"/>
                <a:gd name="connsiteY15" fmla="*/ 352299 h 735979"/>
                <a:gd name="connsiteX16" fmla="*/ 280854 w 720739"/>
                <a:gd name="connsiteY16" fmla="*/ 374721 h 735979"/>
                <a:gd name="connsiteX17" fmla="*/ 318685 w 720739"/>
                <a:gd name="connsiteY17" fmla="*/ 360374 h 735979"/>
                <a:gd name="connsiteX18" fmla="*/ 369238 w 720739"/>
                <a:gd name="connsiteY18" fmla="*/ 406737 h 735979"/>
                <a:gd name="connsiteX19" fmla="*/ 326994 w 720739"/>
                <a:gd name="connsiteY19" fmla="*/ 395556 h 735979"/>
                <a:gd name="connsiteX20" fmla="*/ 284800 w 720739"/>
                <a:gd name="connsiteY20" fmla="*/ 437405 h 735979"/>
                <a:gd name="connsiteX21" fmla="*/ 385369 w 720739"/>
                <a:gd name="connsiteY21" fmla="*/ 463944 h 735979"/>
                <a:gd name="connsiteX22" fmla="*/ 415793 w 720739"/>
                <a:gd name="connsiteY22" fmla="*/ 449431 h 735979"/>
                <a:gd name="connsiteX23" fmla="*/ 428615 w 720739"/>
                <a:gd name="connsiteY23" fmla="*/ 461191 h 735979"/>
                <a:gd name="connsiteX24" fmla="*/ 454984 w 720739"/>
                <a:gd name="connsiteY24" fmla="*/ 432439 h 735979"/>
                <a:gd name="connsiteX25" fmla="*/ 443119 w 720739"/>
                <a:gd name="connsiteY25" fmla="*/ 421557 h 735979"/>
                <a:gd name="connsiteX26" fmla="*/ 457464 w 720739"/>
                <a:gd name="connsiteY26" fmla="*/ 388972 h 735979"/>
                <a:gd name="connsiteX27" fmla="*/ 428362 w 720739"/>
                <a:gd name="connsiteY27" fmla="*/ 290936 h 735979"/>
                <a:gd name="connsiteX28" fmla="*/ 428522 w 720739"/>
                <a:gd name="connsiteY28" fmla="*/ 290749 h 735979"/>
                <a:gd name="connsiteX29" fmla="*/ 427395 w 720739"/>
                <a:gd name="connsiteY29" fmla="*/ 289921 h 735979"/>
                <a:gd name="connsiteX30" fmla="*/ 427012 w 720739"/>
                <a:gd name="connsiteY30" fmla="*/ 289519 h 735979"/>
                <a:gd name="connsiteX31" fmla="*/ 426946 w 720739"/>
                <a:gd name="connsiteY31" fmla="*/ 289591 h 735979"/>
                <a:gd name="connsiteX32" fmla="*/ 352820 w 720739"/>
                <a:gd name="connsiteY32" fmla="*/ 270558 h 735979"/>
                <a:gd name="connsiteX33" fmla="*/ 307521 w 720739"/>
                <a:gd name="connsiteY33" fmla="*/ 297202 h 735979"/>
                <a:gd name="connsiteX34" fmla="*/ 255205 w 720739"/>
                <a:gd name="connsiteY34" fmla="*/ 249223 h 735979"/>
                <a:gd name="connsiteX35" fmla="*/ 258260 w 720739"/>
                <a:gd name="connsiteY35" fmla="*/ 247904 h 735979"/>
                <a:gd name="connsiteX36" fmla="*/ 296362 w 720739"/>
                <a:gd name="connsiteY36" fmla="*/ 257959 h 735979"/>
                <a:gd name="connsiteX37" fmla="*/ 334346 w 720739"/>
                <a:gd name="connsiteY37" fmla="*/ 220286 h 735979"/>
                <a:gd name="connsiteX38" fmla="*/ 243811 w 720739"/>
                <a:gd name="connsiteY38" fmla="*/ 196395 h 735979"/>
                <a:gd name="connsiteX39" fmla="*/ 213820 w 720739"/>
                <a:gd name="connsiteY39" fmla="*/ 211270 h 735979"/>
                <a:gd name="connsiteX40" fmla="*/ 201636 w 720739"/>
                <a:gd name="connsiteY40" fmla="*/ 200096 h 735979"/>
                <a:gd name="connsiteX41" fmla="*/ 175268 w 720739"/>
                <a:gd name="connsiteY41" fmla="*/ 228847 h 735979"/>
                <a:gd name="connsiteX42" fmla="*/ 0 w 720739"/>
                <a:gd name="connsiteY42" fmla="*/ 315347 h 735979"/>
                <a:gd name="connsiteX43" fmla="*/ 225227 w 720739"/>
                <a:gd name="connsiteY43" fmla="*/ 1283 h 735979"/>
                <a:gd name="connsiteX44" fmla="*/ 638335 w 720739"/>
                <a:gd name="connsiteY44" fmla="*/ 95361 h 735979"/>
                <a:gd name="connsiteX45" fmla="*/ 588606 w 720739"/>
                <a:gd name="connsiteY45" fmla="*/ 557888 h 735979"/>
                <a:gd name="connsiteX46" fmla="*/ 133154 w 720739"/>
                <a:gd name="connsiteY46" fmla="*/ 655663 h 735979"/>
                <a:gd name="connsiteX47" fmla="*/ 0 w 720739"/>
                <a:gd name="connsiteY47" fmla="*/ 315347 h 735979"/>
                <a:gd name="connsiteX0" fmla="*/ 348892 w 720739"/>
                <a:gd name="connsiteY0" fmla="*/ 335142 h 719800"/>
                <a:gd name="connsiteX1" fmla="*/ 361732 w 720739"/>
                <a:gd name="connsiteY1" fmla="*/ 326619 h 719800"/>
                <a:gd name="connsiteX2" fmla="*/ 387597 w 720739"/>
                <a:gd name="connsiteY2" fmla="*/ 334106 h 719800"/>
                <a:gd name="connsiteX3" fmla="*/ 399661 w 720739"/>
                <a:gd name="connsiteY3" fmla="*/ 375173 h 719800"/>
                <a:gd name="connsiteX4" fmla="*/ 398080 w 720739"/>
                <a:gd name="connsiteY4" fmla="*/ 380253 h 719800"/>
                <a:gd name="connsiteX5" fmla="*/ 348892 w 720739"/>
                <a:gd name="connsiteY5" fmla="*/ 335142 h 719800"/>
                <a:gd name="connsiteX6" fmla="*/ 230573 w 720739"/>
                <a:gd name="connsiteY6" fmla="*/ 279568 h 719800"/>
                <a:gd name="connsiteX7" fmla="*/ 274785 w 720739"/>
                <a:gd name="connsiteY7" fmla="*/ 320114 h 719800"/>
                <a:gd name="connsiteX8" fmla="*/ 274325 w 720739"/>
                <a:gd name="connsiteY8" fmla="*/ 320230 h 719800"/>
                <a:gd name="connsiteX9" fmla="*/ 239949 w 720739"/>
                <a:gd name="connsiteY9" fmla="*/ 310362 h 719800"/>
                <a:gd name="connsiteX10" fmla="*/ 239704 w 720739"/>
                <a:gd name="connsiteY10" fmla="*/ 310653 h 719800"/>
                <a:gd name="connsiteX11" fmla="*/ 230573 w 720739"/>
                <a:gd name="connsiteY11" fmla="*/ 279568 h 719800"/>
                <a:gd name="connsiteX12" fmla="*/ 175268 w 720739"/>
                <a:gd name="connsiteY12" fmla="*/ 228847 h 719800"/>
                <a:gd name="connsiteX13" fmla="*/ 188006 w 720739"/>
                <a:gd name="connsiteY13" fmla="*/ 240529 h 719800"/>
                <a:gd name="connsiteX14" fmla="*/ 176755 w 720739"/>
                <a:gd name="connsiteY14" fmla="*/ 263979 h 719800"/>
                <a:gd name="connsiteX15" fmla="*/ 204557 w 720739"/>
                <a:gd name="connsiteY15" fmla="*/ 352299 h 719800"/>
                <a:gd name="connsiteX16" fmla="*/ 280854 w 720739"/>
                <a:gd name="connsiteY16" fmla="*/ 374721 h 719800"/>
                <a:gd name="connsiteX17" fmla="*/ 318685 w 720739"/>
                <a:gd name="connsiteY17" fmla="*/ 360374 h 719800"/>
                <a:gd name="connsiteX18" fmla="*/ 369238 w 720739"/>
                <a:gd name="connsiteY18" fmla="*/ 406737 h 719800"/>
                <a:gd name="connsiteX19" fmla="*/ 326994 w 720739"/>
                <a:gd name="connsiteY19" fmla="*/ 395556 h 719800"/>
                <a:gd name="connsiteX20" fmla="*/ 284800 w 720739"/>
                <a:gd name="connsiteY20" fmla="*/ 437405 h 719800"/>
                <a:gd name="connsiteX21" fmla="*/ 385369 w 720739"/>
                <a:gd name="connsiteY21" fmla="*/ 463944 h 719800"/>
                <a:gd name="connsiteX22" fmla="*/ 415793 w 720739"/>
                <a:gd name="connsiteY22" fmla="*/ 449431 h 719800"/>
                <a:gd name="connsiteX23" fmla="*/ 428615 w 720739"/>
                <a:gd name="connsiteY23" fmla="*/ 461191 h 719800"/>
                <a:gd name="connsiteX24" fmla="*/ 454984 w 720739"/>
                <a:gd name="connsiteY24" fmla="*/ 432439 h 719800"/>
                <a:gd name="connsiteX25" fmla="*/ 443119 w 720739"/>
                <a:gd name="connsiteY25" fmla="*/ 421557 h 719800"/>
                <a:gd name="connsiteX26" fmla="*/ 457464 w 720739"/>
                <a:gd name="connsiteY26" fmla="*/ 388972 h 719800"/>
                <a:gd name="connsiteX27" fmla="*/ 428362 w 720739"/>
                <a:gd name="connsiteY27" fmla="*/ 290936 h 719800"/>
                <a:gd name="connsiteX28" fmla="*/ 428522 w 720739"/>
                <a:gd name="connsiteY28" fmla="*/ 290749 h 719800"/>
                <a:gd name="connsiteX29" fmla="*/ 427395 w 720739"/>
                <a:gd name="connsiteY29" fmla="*/ 289921 h 719800"/>
                <a:gd name="connsiteX30" fmla="*/ 427012 w 720739"/>
                <a:gd name="connsiteY30" fmla="*/ 289519 h 719800"/>
                <a:gd name="connsiteX31" fmla="*/ 426946 w 720739"/>
                <a:gd name="connsiteY31" fmla="*/ 289591 h 719800"/>
                <a:gd name="connsiteX32" fmla="*/ 352820 w 720739"/>
                <a:gd name="connsiteY32" fmla="*/ 270558 h 719800"/>
                <a:gd name="connsiteX33" fmla="*/ 307521 w 720739"/>
                <a:gd name="connsiteY33" fmla="*/ 297202 h 719800"/>
                <a:gd name="connsiteX34" fmla="*/ 255205 w 720739"/>
                <a:gd name="connsiteY34" fmla="*/ 249223 h 719800"/>
                <a:gd name="connsiteX35" fmla="*/ 258260 w 720739"/>
                <a:gd name="connsiteY35" fmla="*/ 247904 h 719800"/>
                <a:gd name="connsiteX36" fmla="*/ 296362 w 720739"/>
                <a:gd name="connsiteY36" fmla="*/ 257959 h 719800"/>
                <a:gd name="connsiteX37" fmla="*/ 334346 w 720739"/>
                <a:gd name="connsiteY37" fmla="*/ 220286 h 719800"/>
                <a:gd name="connsiteX38" fmla="*/ 243811 w 720739"/>
                <a:gd name="connsiteY38" fmla="*/ 196395 h 719800"/>
                <a:gd name="connsiteX39" fmla="*/ 213820 w 720739"/>
                <a:gd name="connsiteY39" fmla="*/ 211270 h 719800"/>
                <a:gd name="connsiteX40" fmla="*/ 201636 w 720739"/>
                <a:gd name="connsiteY40" fmla="*/ 200096 h 719800"/>
                <a:gd name="connsiteX41" fmla="*/ 175268 w 720739"/>
                <a:gd name="connsiteY41" fmla="*/ 228847 h 719800"/>
                <a:gd name="connsiteX42" fmla="*/ 0 w 720739"/>
                <a:gd name="connsiteY42" fmla="*/ 315347 h 719800"/>
                <a:gd name="connsiteX43" fmla="*/ 225227 w 720739"/>
                <a:gd name="connsiteY43" fmla="*/ 1283 h 719800"/>
                <a:gd name="connsiteX44" fmla="*/ 638335 w 720739"/>
                <a:gd name="connsiteY44" fmla="*/ 95361 h 719800"/>
                <a:gd name="connsiteX45" fmla="*/ 588606 w 720739"/>
                <a:gd name="connsiteY45" fmla="*/ 557888 h 719800"/>
                <a:gd name="connsiteX46" fmla="*/ 81233 w 720739"/>
                <a:gd name="connsiteY46" fmla="*/ 624201 h 719800"/>
                <a:gd name="connsiteX47" fmla="*/ 0 w 720739"/>
                <a:gd name="connsiteY47" fmla="*/ 315347 h 719800"/>
                <a:gd name="connsiteX0" fmla="*/ 348892 w 720739"/>
                <a:gd name="connsiteY0" fmla="*/ 335142 h 719800"/>
                <a:gd name="connsiteX1" fmla="*/ 361732 w 720739"/>
                <a:gd name="connsiteY1" fmla="*/ 326619 h 719800"/>
                <a:gd name="connsiteX2" fmla="*/ 387597 w 720739"/>
                <a:gd name="connsiteY2" fmla="*/ 334106 h 719800"/>
                <a:gd name="connsiteX3" fmla="*/ 399661 w 720739"/>
                <a:gd name="connsiteY3" fmla="*/ 375173 h 719800"/>
                <a:gd name="connsiteX4" fmla="*/ 398080 w 720739"/>
                <a:gd name="connsiteY4" fmla="*/ 380253 h 719800"/>
                <a:gd name="connsiteX5" fmla="*/ 348892 w 720739"/>
                <a:gd name="connsiteY5" fmla="*/ 335142 h 719800"/>
                <a:gd name="connsiteX6" fmla="*/ 230573 w 720739"/>
                <a:gd name="connsiteY6" fmla="*/ 279568 h 719800"/>
                <a:gd name="connsiteX7" fmla="*/ 274785 w 720739"/>
                <a:gd name="connsiteY7" fmla="*/ 320114 h 719800"/>
                <a:gd name="connsiteX8" fmla="*/ 274325 w 720739"/>
                <a:gd name="connsiteY8" fmla="*/ 320230 h 719800"/>
                <a:gd name="connsiteX9" fmla="*/ 239949 w 720739"/>
                <a:gd name="connsiteY9" fmla="*/ 310362 h 719800"/>
                <a:gd name="connsiteX10" fmla="*/ 239704 w 720739"/>
                <a:gd name="connsiteY10" fmla="*/ 310653 h 719800"/>
                <a:gd name="connsiteX11" fmla="*/ 230573 w 720739"/>
                <a:gd name="connsiteY11" fmla="*/ 279568 h 719800"/>
                <a:gd name="connsiteX12" fmla="*/ 175268 w 720739"/>
                <a:gd name="connsiteY12" fmla="*/ 228847 h 719800"/>
                <a:gd name="connsiteX13" fmla="*/ 188006 w 720739"/>
                <a:gd name="connsiteY13" fmla="*/ 240529 h 719800"/>
                <a:gd name="connsiteX14" fmla="*/ 176755 w 720739"/>
                <a:gd name="connsiteY14" fmla="*/ 263979 h 719800"/>
                <a:gd name="connsiteX15" fmla="*/ 204557 w 720739"/>
                <a:gd name="connsiteY15" fmla="*/ 352299 h 719800"/>
                <a:gd name="connsiteX16" fmla="*/ 280854 w 720739"/>
                <a:gd name="connsiteY16" fmla="*/ 374721 h 719800"/>
                <a:gd name="connsiteX17" fmla="*/ 318685 w 720739"/>
                <a:gd name="connsiteY17" fmla="*/ 360374 h 719800"/>
                <a:gd name="connsiteX18" fmla="*/ 369238 w 720739"/>
                <a:gd name="connsiteY18" fmla="*/ 406737 h 719800"/>
                <a:gd name="connsiteX19" fmla="*/ 326994 w 720739"/>
                <a:gd name="connsiteY19" fmla="*/ 395556 h 719800"/>
                <a:gd name="connsiteX20" fmla="*/ 284800 w 720739"/>
                <a:gd name="connsiteY20" fmla="*/ 437405 h 719800"/>
                <a:gd name="connsiteX21" fmla="*/ 385369 w 720739"/>
                <a:gd name="connsiteY21" fmla="*/ 463944 h 719800"/>
                <a:gd name="connsiteX22" fmla="*/ 415793 w 720739"/>
                <a:gd name="connsiteY22" fmla="*/ 449431 h 719800"/>
                <a:gd name="connsiteX23" fmla="*/ 428615 w 720739"/>
                <a:gd name="connsiteY23" fmla="*/ 461191 h 719800"/>
                <a:gd name="connsiteX24" fmla="*/ 454984 w 720739"/>
                <a:gd name="connsiteY24" fmla="*/ 432439 h 719800"/>
                <a:gd name="connsiteX25" fmla="*/ 443119 w 720739"/>
                <a:gd name="connsiteY25" fmla="*/ 421557 h 719800"/>
                <a:gd name="connsiteX26" fmla="*/ 457464 w 720739"/>
                <a:gd name="connsiteY26" fmla="*/ 388972 h 719800"/>
                <a:gd name="connsiteX27" fmla="*/ 428362 w 720739"/>
                <a:gd name="connsiteY27" fmla="*/ 290936 h 719800"/>
                <a:gd name="connsiteX28" fmla="*/ 428522 w 720739"/>
                <a:gd name="connsiteY28" fmla="*/ 290749 h 719800"/>
                <a:gd name="connsiteX29" fmla="*/ 427395 w 720739"/>
                <a:gd name="connsiteY29" fmla="*/ 289921 h 719800"/>
                <a:gd name="connsiteX30" fmla="*/ 427012 w 720739"/>
                <a:gd name="connsiteY30" fmla="*/ 289519 h 719800"/>
                <a:gd name="connsiteX31" fmla="*/ 426946 w 720739"/>
                <a:gd name="connsiteY31" fmla="*/ 289591 h 719800"/>
                <a:gd name="connsiteX32" fmla="*/ 352820 w 720739"/>
                <a:gd name="connsiteY32" fmla="*/ 270558 h 719800"/>
                <a:gd name="connsiteX33" fmla="*/ 307521 w 720739"/>
                <a:gd name="connsiteY33" fmla="*/ 297202 h 719800"/>
                <a:gd name="connsiteX34" fmla="*/ 255205 w 720739"/>
                <a:gd name="connsiteY34" fmla="*/ 249223 h 719800"/>
                <a:gd name="connsiteX35" fmla="*/ 258260 w 720739"/>
                <a:gd name="connsiteY35" fmla="*/ 247904 h 719800"/>
                <a:gd name="connsiteX36" fmla="*/ 296362 w 720739"/>
                <a:gd name="connsiteY36" fmla="*/ 257959 h 719800"/>
                <a:gd name="connsiteX37" fmla="*/ 334346 w 720739"/>
                <a:gd name="connsiteY37" fmla="*/ 220286 h 719800"/>
                <a:gd name="connsiteX38" fmla="*/ 243811 w 720739"/>
                <a:gd name="connsiteY38" fmla="*/ 196395 h 719800"/>
                <a:gd name="connsiteX39" fmla="*/ 213820 w 720739"/>
                <a:gd name="connsiteY39" fmla="*/ 211270 h 719800"/>
                <a:gd name="connsiteX40" fmla="*/ 201636 w 720739"/>
                <a:gd name="connsiteY40" fmla="*/ 200096 h 719800"/>
                <a:gd name="connsiteX41" fmla="*/ 175268 w 720739"/>
                <a:gd name="connsiteY41" fmla="*/ 228847 h 719800"/>
                <a:gd name="connsiteX42" fmla="*/ 0 w 720739"/>
                <a:gd name="connsiteY42" fmla="*/ 315347 h 719800"/>
                <a:gd name="connsiteX43" fmla="*/ 225227 w 720739"/>
                <a:gd name="connsiteY43" fmla="*/ 1283 h 719800"/>
                <a:gd name="connsiteX44" fmla="*/ 638335 w 720739"/>
                <a:gd name="connsiteY44" fmla="*/ 95361 h 719800"/>
                <a:gd name="connsiteX45" fmla="*/ 588606 w 720739"/>
                <a:gd name="connsiteY45" fmla="*/ 557888 h 719800"/>
                <a:gd name="connsiteX46" fmla="*/ 81233 w 720739"/>
                <a:gd name="connsiteY46" fmla="*/ 624201 h 719800"/>
                <a:gd name="connsiteX47" fmla="*/ 0 w 720739"/>
                <a:gd name="connsiteY47" fmla="*/ 315347 h 719800"/>
                <a:gd name="connsiteX0" fmla="*/ 348892 w 720739"/>
                <a:gd name="connsiteY0" fmla="*/ 335142 h 729933"/>
                <a:gd name="connsiteX1" fmla="*/ 361732 w 720739"/>
                <a:gd name="connsiteY1" fmla="*/ 326619 h 729933"/>
                <a:gd name="connsiteX2" fmla="*/ 387597 w 720739"/>
                <a:gd name="connsiteY2" fmla="*/ 334106 h 729933"/>
                <a:gd name="connsiteX3" fmla="*/ 399661 w 720739"/>
                <a:gd name="connsiteY3" fmla="*/ 375173 h 729933"/>
                <a:gd name="connsiteX4" fmla="*/ 398080 w 720739"/>
                <a:gd name="connsiteY4" fmla="*/ 380253 h 729933"/>
                <a:gd name="connsiteX5" fmla="*/ 348892 w 720739"/>
                <a:gd name="connsiteY5" fmla="*/ 335142 h 729933"/>
                <a:gd name="connsiteX6" fmla="*/ 230573 w 720739"/>
                <a:gd name="connsiteY6" fmla="*/ 279568 h 729933"/>
                <a:gd name="connsiteX7" fmla="*/ 274785 w 720739"/>
                <a:gd name="connsiteY7" fmla="*/ 320114 h 729933"/>
                <a:gd name="connsiteX8" fmla="*/ 274325 w 720739"/>
                <a:gd name="connsiteY8" fmla="*/ 320230 h 729933"/>
                <a:gd name="connsiteX9" fmla="*/ 239949 w 720739"/>
                <a:gd name="connsiteY9" fmla="*/ 310362 h 729933"/>
                <a:gd name="connsiteX10" fmla="*/ 239704 w 720739"/>
                <a:gd name="connsiteY10" fmla="*/ 310653 h 729933"/>
                <a:gd name="connsiteX11" fmla="*/ 230573 w 720739"/>
                <a:gd name="connsiteY11" fmla="*/ 279568 h 729933"/>
                <a:gd name="connsiteX12" fmla="*/ 175268 w 720739"/>
                <a:gd name="connsiteY12" fmla="*/ 228847 h 729933"/>
                <a:gd name="connsiteX13" fmla="*/ 188006 w 720739"/>
                <a:gd name="connsiteY13" fmla="*/ 240529 h 729933"/>
                <a:gd name="connsiteX14" fmla="*/ 176755 w 720739"/>
                <a:gd name="connsiteY14" fmla="*/ 263979 h 729933"/>
                <a:gd name="connsiteX15" fmla="*/ 204557 w 720739"/>
                <a:gd name="connsiteY15" fmla="*/ 352299 h 729933"/>
                <a:gd name="connsiteX16" fmla="*/ 280854 w 720739"/>
                <a:gd name="connsiteY16" fmla="*/ 374721 h 729933"/>
                <a:gd name="connsiteX17" fmla="*/ 318685 w 720739"/>
                <a:gd name="connsiteY17" fmla="*/ 360374 h 729933"/>
                <a:gd name="connsiteX18" fmla="*/ 369238 w 720739"/>
                <a:gd name="connsiteY18" fmla="*/ 406737 h 729933"/>
                <a:gd name="connsiteX19" fmla="*/ 326994 w 720739"/>
                <a:gd name="connsiteY19" fmla="*/ 395556 h 729933"/>
                <a:gd name="connsiteX20" fmla="*/ 284800 w 720739"/>
                <a:gd name="connsiteY20" fmla="*/ 437405 h 729933"/>
                <a:gd name="connsiteX21" fmla="*/ 385369 w 720739"/>
                <a:gd name="connsiteY21" fmla="*/ 463944 h 729933"/>
                <a:gd name="connsiteX22" fmla="*/ 415793 w 720739"/>
                <a:gd name="connsiteY22" fmla="*/ 449431 h 729933"/>
                <a:gd name="connsiteX23" fmla="*/ 428615 w 720739"/>
                <a:gd name="connsiteY23" fmla="*/ 461191 h 729933"/>
                <a:gd name="connsiteX24" fmla="*/ 454984 w 720739"/>
                <a:gd name="connsiteY24" fmla="*/ 432439 h 729933"/>
                <a:gd name="connsiteX25" fmla="*/ 443119 w 720739"/>
                <a:gd name="connsiteY25" fmla="*/ 421557 h 729933"/>
                <a:gd name="connsiteX26" fmla="*/ 457464 w 720739"/>
                <a:gd name="connsiteY26" fmla="*/ 388972 h 729933"/>
                <a:gd name="connsiteX27" fmla="*/ 428362 w 720739"/>
                <a:gd name="connsiteY27" fmla="*/ 290936 h 729933"/>
                <a:gd name="connsiteX28" fmla="*/ 428522 w 720739"/>
                <a:gd name="connsiteY28" fmla="*/ 290749 h 729933"/>
                <a:gd name="connsiteX29" fmla="*/ 427395 w 720739"/>
                <a:gd name="connsiteY29" fmla="*/ 289921 h 729933"/>
                <a:gd name="connsiteX30" fmla="*/ 427012 w 720739"/>
                <a:gd name="connsiteY30" fmla="*/ 289519 h 729933"/>
                <a:gd name="connsiteX31" fmla="*/ 426946 w 720739"/>
                <a:gd name="connsiteY31" fmla="*/ 289591 h 729933"/>
                <a:gd name="connsiteX32" fmla="*/ 352820 w 720739"/>
                <a:gd name="connsiteY32" fmla="*/ 270558 h 729933"/>
                <a:gd name="connsiteX33" fmla="*/ 307521 w 720739"/>
                <a:gd name="connsiteY33" fmla="*/ 297202 h 729933"/>
                <a:gd name="connsiteX34" fmla="*/ 255205 w 720739"/>
                <a:gd name="connsiteY34" fmla="*/ 249223 h 729933"/>
                <a:gd name="connsiteX35" fmla="*/ 258260 w 720739"/>
                <a:gd name="connsiteY35" fmla="*/ 247904 h 729933"/>
                <a:gd name="connsiteX36" fmla="*/ 296362 w 720739"/>
                <a:gd name="connsiteY36" fmla="*/ 257959 h 729933"/>
                <a:gd name="connsiteX37" fmla="*/ 334346 w 720739"/>
                <a:gd name="connsiteY37" fmla="*/ 220286 h 729933"/>
                <a:gd name="connsiteX38" fmla="*/ 243811 w 720739"/>
                <a:gd name="connsiteY38" fmla="*/ 196395 h 729933"/>
                <a:gd name="connsiteX39" fmla="*/ 213820 w 720739"/>
                <a:gd name="connsiteY39" fmla="*/ 211270 h 729933"/>
                <a:gd name="connsiteX40" fmla="*/ 201636 w 720739"/>
                <a:gd name="connsiteY40" fmla="*/ 200096 h 729933"/>
                <a:gd name="connsiteX41" fmla="*/ 175268 w 720739"/>
                <a:gd name="connsiteY41" fmla="*/ 228847 h 729933"/>
                <a:gd name="connsiteX42" fmla="*/ 0 w 720739"/>
                <a:gd name="connsiteY42" fmla="*/ 315347 h 729933"/>
                <a:gd name="connsiteX43" fmla="*/ 225227 w 720739"/>
                <a:gd name="connsiteY43" fmla="*/ 1283 h 729933"/>
                <a:gd name="connsiteX44" fmla="*/ 638335 w 720739"/>
                <a:gd name="connsiteY44" fmla="*/ 95361 h 729933"/>
                <a:gd name="connsiteX45" fmla="*/ 588606 w 720739"/>
                <a:gd name="connsiteY45" fmla="*/ 557888 h 729933"/>
                <a:gd name="connsiteX46" fmla="*/ 120870 w 720739"/>
                <a:gd name="connsiteY46" fmla="*/ 644397 h 729933"/>
                <a:gd name="connsiteX47" fmla="*/ 0 w 720739"/>
                <a:gd name="connsiteY47" fmla="*/ 315347 h 729933"/>
                <a:gd name="connsiteX0" fmla="*/ 348892 w 720739"/>
                <a:gd name="connsiteY0" fmla="*/ 335142 h 731465"/>
                <a:gd name="connsiteX1" fmla="*/ 361732 w 720739"/>
                <a:gd name="connsiteY1" fmla="*/ 326619 h 731465"/>
                <a:gd name="connsiteX2" fmla="*/ 387597 w 720739"/>
                <a:gd name="connsiteY2" fmla="*/ 334106 h 731465"/>
                <a:gd name="connsiteX3" fmla="*/ 399661 w 720739"/>
                <a:gd name="connsiteY3" fmla="*/ 375173 h 731465"/>
                <a:gd name="connsiteX4" fmla="*/ 398080 w 720739"/>
                <a:gd name="connsiteY4" fmla="*/ 380253 h 731465"/>
                <a:gd name="connsiteX5" fmla="*/ 348892 w 720739"/>
                <a:gd name="connsiteY5" fmla="*/ 335142 h 731465"/>
                <a:gd name="connsiteX6" fmla="*/ 230573 w 720739"/>
                <a:gd name="connsiteY6" fmla="*/ 279568 h 731465"/>
                <a:gd name="connsiteX7" fmla="*/ 274785 w 720739"/>
                <a:gd name="connsiteY7" fmla="*/ 320114 h 731465"/>
                <a:gd name="connsiteX8" fmla="*/ 274325 w 720739"/>
                <a:gd name="connsiteY8" fmla="*/ 320230 h 731465"/>
                <a:gd name="connsiteX9" fmla="*/ 239949 w 720739"/>
                <a:gd name="connsiteY9" fmla="*/ 310362 h 731465"/>
                <a:gd name="connsiteX10" fmla="*/ 239704 w 720739"/>
                <a:gd name="connsiteY10" fmla="*/ 310653 h 731465"/>
                <a:gd name="connsiteX11" fmla="*/ 230573 w 720739"/>
                <a:gd name="connsiteY11" fmla="*/ 279568 h 731465"/>
                <a:gd name="connsiteX12" fmla="*/ 175268 w 720739"/>
                <a:gd name="connsiteY12" fmla="*/ 228847 h 731465"/>
                <a:gd name="connsiteX13" fmla="*/ 188006 w 720739"/>
                <a:gd name="connsiteY13" fmla="*/ 240529 h 731465"/>
                <a:gd name="connsiteX14" fmla="*/ 176755 w 720739"/>
                <a:gd name="connsiteY14" fmla="*/ 263979 h 731465"/>
                <a:gd name="connsiteX15" fmla="*/ 204557 w 720739"/>
                <a:gd name="connsiteY15" fmla="*/ 352299 h 731465"/>
                <a:gd name="connsiteX16" fmla="*/ 280854 w 720739"/>
                <a:gd name="connsiteY16" fmla="*/ 374721 h 731465"/>
                <a:gd name="connsiteX17" fmla="*/ 318685 w 720739"/>
                <a:gd name="connsiteY17" fmla="*/ 360374 h 731465"/>
                <a:gd name="connsiteX18" fmla="*/ 369238 w 720739"/>
                <a:gd name="connsiteY18" fmla="*/ 406737 h 731465"/>
                <a:gd name="connsiteX19" fmla="*/ 326994 w 720739"/>
                <a:gd name="connsiteY19" fmla="*/ 395556 h 731465"/>
                <a:gd name="connsiteX20" fmla="*/ 284800 w 720739"/>
                <a:gd name="connsiteY20" fmla="*/ 437405 h 731465"/>
                <a:gd name="connsiteX21" fmla="*/ 385369 w 720739"/>
                <a:gd name="connsiteY21" fmla="*/ 463944 h 731465"/>
                <a:gd name="connsiteX22" fmla="*/ 415793 w 720739"/>
                <a:gd name="connsiteY22" fmla="*/ 449431 h 731465"/>
                <a:gd name="connsiteX23" fmla="*/ 428615 w 720739"/>
                <a:gd name="connsiteY23" fmla="*/ 461191 h 731465"/>
                <a:gd name="connsiteX24" fmla="*/ 454984 w 720739"/>
                <a:gd name="connsiteY24" fmla="*/ 432439 h 731465"/>
                <a:gd name="connsiteX25" fmla="*/ 443119 w 720739"/>
                <a:gd name="connsiteY25" fmla="*/ 421557 h 731465"/>
                <a:gd name="connsiteX26" fmla="*/ 457464 w 720739"/>
                <a:gd name="connsiteY26" fmla="*/ 388972 h 731465"/>
                <a:gd name="connsiteX27" fmla="*/ 428362 w 720739"/>
                <a:gd name="connsiteY27" fmla="*/ 290936 h 731465"/>
                <a:gd name="connsiteX28" fmla="*/ 428522 w 720739"/>
                <a:gd name="connsiteY28" fmla="*/ 290749 h 731465"/>
                <a:gd name="connsiteX29" fmla="*/ 427395 w 720739"/>
                <a:gd name="connsiteY29" fmla="*/ 289921 h 731465"/>
                <a:gd name="connsiteX30" fmla="*/ 427012 w 720739"/>
                <a:gd name="connsiteY30" fmla="*/ 289519 h 731465"/>
                <a:gd name="connsiteX31" fmla="*/ 426946 w 720739"/>
                <a:gd name="connsiteY31" fmla="*/ 289591 h 731465"/>
                <a:gd name="connsiteX32" fmla="*/ 352820 w 720739"/>
                <a:gd name="connsiteY32" fmla="*/ 270558 h 731465"/>
                <a:gd name="connsiteX33" fmla="*/ 307521 w 720739"/>
                <a:gd name="connsiteY33" fmla="*/ 297202 h 731465"/>
                <a:gd name="connsiteX34" fmla="*/ 255205 w 720739"/>
                <a:gd name="connsiteY34" fmla="*/ 249223 h 731465"/>
                <a:gd name="connsiteX35" fmla="*/ 258260 w 720739"/>
                <a:gd name="connsiteY35" fmla="*/ 247904 h 731465"/>
                <a:gd name="connsiteX36" fmla="*/ 296362 w 720739"/>
                <a:gd name="connsiteY36" fmla="*/ 257959 h 731465"/>
                <a:gd name="connsiteX37" fmla="*/ 334346 w 720739"/>
                <a:gd name="connsiteY37" fmla="*/ 220286 h 731465"/>
                <a:gd name="connsiteX38" fmla="*/ 243811 w 720739"/>
                <a:gd name="connsiteY38" fmla="*/ 196395 h 731465"/>
                <a:gd name="connsiteX39" fmla="*/ 213820 w 720739"/>
                <a:gd name="connsiteY39" fmla="*/ 211270 h 731465"/>
                <a:gd name="connsiteX40" fmla="*/ 201636 w 720739"/>
                <a:gd name="connsiteY40" fmla="*/ 200096 h 731465"/>
                <a:gd name="connsiteX41" fmla="*/ 175268 w 720739"/>
                <a:gd name="connsiteY41" fmla="*/ 228847 h 731465"/>
                <a:gd name="connsiteX42" fmla="*/ 0 w 720739"/>
                <a:gd name="connsiteY42" fmla="*/ 315347 h 731465"/>
                <a:gd name="connsiteX43" fmla="*/ 225227 w 720739"/>
                <a:gd name="connsiteY43" fmla="*/ 1283 h 731465"/>
                <a:gd name="connsiteX44" fmla="*/ 638335 w 720739"/>
                <a:gd name="connsiteY44" fmla="*/ 95361 h 731465"/>
                <a:gd name="connsiteX45" fmla="*/ 588606 w 720739"/>
                <a:gd name="connsiteY45" fmla="*/ 557888 h 731465"/>
                <a:gd name="connsiteX46" fmla="*/ 120870 w 720739"/>
                <a:gd name="connsiteY46" fmla="*/ 644397 h 731465"/>
                <a:gd name="connsiteX47" fmla="*/ 0 w 720739"/>
                <a:gd name="connsiteY47" fmla="*/ 315347 h 731465"/>
                <a:gd name="connsiteX0" fmla="*/ 348892 w 731940"/>
                <a:gd name="connsiteY0" fmla="*/ 336207 h 746412"/>
                <a:gd name="connsiteX1" fmla="*/ 361732 w 731940"/>
                <a:gd name="connsiteY1" fmla="*/ 327684 h 746412"/>
                <a:gd name="connsiteX2" fmla="*/ 387597 w 731940"/>
                <a:gd name="connsiteY2" fmla="*/ 335171 h 746412"/>
                <a:gd name="connsiteX3" fmla="*/ 399661 w 731940"/>
                <a:gd name="connsiteY3" fmla="*/ 376238 h 746412"/>
                <a:gd name="connsiteX4" fmla="*/ 398080 w 731940"/>
                <a:gd name="connsiteY4" fmla="*/ 381318 h 746412"/>
                <a:gd name="connsiteX5" fmla="*/ 348892 w 731940"/>
                <a:gd name="connsiteY5" fmla="*/ 336207 h 746412"/>
                <a:gd name="connsiteX6" fmla="*/ 230573 w 731940"/>
                <a:gd name="connsiteY6" fmla="*/ 280633 h 746412"/>
                <a:gd name="connsiteX7" fmla="*/ 274785 w 731940"/>
                <a:gd name="connsiteY7" fmla="*/ 321179 h 746412"/>
                <a:gd name="connsiteX8" fmla="*/ 274325 w 731940"/>
                <a:gd name="connsiteY8" fmla="*/ 321295 h 746412"/>
                <a:gd name="connsiteX9" fmla="*/ 239949 w 731940"/>
                <a:gd name="connsiteY9" fmla="*/ 311427 h 746412"/>
                <a:gd name="connsiteX10" fmla="*/ 239704 w 731940"/>
                <a:gd name="connsiteY10" fmla="*/ 311718 h 746412"/>
                <a:gd name="connsiteX11" fmla="*/ 230573 w 731940"/>
                <a:gd name="connsiteY11" fmla="*/ 280633 h 746412"/>
                <a:gd name="connsiteX12" fmla="*/ 175268 w 731940"/>
                <a:gd name="connsiteY12" fmla="*/ 229912 h 746412"/>
                <a:gd name="connsiteX13" fmla="*/ 188006 w 731940"/>
                <a:gd name="connsiteY13" fmla="*/ 241594 h 746412"/>
                <a:gd name="connsiteX14" fmla="*/ 176755 w 731940"/>
                <a:gd name="connsiteY14" fmla="*/ 265044 h 746412"/>
                <a:gd name="connsiteX15" fmla="*/ 204557 w 731940"/>
                <a:gd name="connsiteY15" fmla="*/ 353364 h 746412"/>
                <a:gd name="connsiteX16" fmla="*/ 280854 w 731940"/>
                <a:gd name="connsiteY16" fmla="*/ 375786 h 746412"/>
                <a:gd name="connsiteX17" fmla="*/ 318685 w 731940"/>
                <a:gd name="connsiteY17" fmla="*/ 361439 h 746412"/>
                <a:gd name="connsiteX18" fmla="*/ 369238 w 731940"/>
                <a:gd name="connsiteY18" fmla="*/ 407802 h 746412"/>
                <a:gd name="connsiteX19" fmla="*/ 326994 w 731940"/>
                <a:gd name="connsiteY19" fmla="*/ 396621 h 746412"/>
                <a:gd name="connsiteX20" fmla="*/ 284800 w 731940"/>
                <a:gd name="connsiteY20" fmla="*/ 438470 h 746412"/>
                <a:gd name="connsiteX21" fmla="*/ 385369 w 731940"/>
                <a:gd name="connsiteY21" fmla="*/ 465009 h 746412"/>
                <a:gd name="connsiteX22" fmla="*/ 415793 w 731940"/>
                <a:gd name="connsiteY22" fmla="*/ 450496 h 746412"/>
                <a:gd name="connsiteX23" fmla="*/ 428615 w 731940"/>
                <a:gd name="connsiteY23" fmla="*/ 462256 h 746412"/>
                <a:gd name="connsiteX24" fmla="*/ 454984 w 731940"/>
                <a:gd name="connsiteY24" fmla="*/ 433504 h 746412"/>
                <a:gd name="connsiteX25" fmla="*/ 443119 w 731940"/>
                <a:gd name="connsiteY25" fmla="*/ 422622 h 746412"/>
                <a:gd name="connsiteX26" fmla="*/ 457464 w 731940"/>
                <a:gd name="connsiteY26" fmla="*/ 390037 h 746412"/>
                <a:gd name="connsiteX27" fmla="*/ 428362 w 731940"/>
                <a:gd name="connsiteY27" fmla="*/ 292001 h 746412"/>
                <a:gd name="connsiteX28" fmla="*/ 428522 w 731940"/>
                <a:gd name="connsiteY28" fmla="*/ 291814 h 746412"/>
                <a:gd name="connsiteX29" fmla="*/ 427395 w 731940"/>
                <a:gd name="connsiteY29" fmla="*/ 290986 h 746412"/>
                <a:gd name="connsiteX30" fmla="*/ 427012 w 731940"/>
                <a:gd name="connsiteY30" fmla="*/ 290584 h 746412"/>
                <a:gd name="connsiteX31" fmla="*/ 426946 w 731940"/>
                <a:gd name="connsiteY31" fmla="*/ 290656 h 746412"/>
                <a:gd name="connsiteX32" fmla="*/ 352820 w 731940"/>
                <a:gd name="connsiteY32" fmla="*/ 271623 h 746412"/>
                <a:gd name="connsiteX33" fmla="*/ 307521 w 731940"/>
                <a:gd name="connsiteY33" fmla="*/ 298267 h 746412"/>
                <a:gd name="connsiteX34" fmla="*/ 255205 w 731940"/>
                <a:gd name="connsiteY34" fmla="*/ 250288 h 746412"/>
                <a:gd name="connsiteX35" fmla="*/ 258260 w 731940"/>
                <a:gd name="connsiteY35" fmla="*/ 248969 h 746412"/>
                <a:gd name="connsiteX36" fmla="*/ 296362 w 731940"/>
                <a:gd name="connsiteY36" fmla="*/ 259024 h 746412"/>
                <a:gd name="connsiteX37" fmla="*/ 334346 w 731940"/>
                <a:gd name="connsiteY37" fmla="*/ 221351 h 746412"/>
                <a:gd name="connsiteX38" fmla="*/ 243811 w 731940"/>
                <a:gd name="connsiteY38" fmla="*/ 197460 h 746412"/>
                <a:gd name="connsiteX39" fmla="*/ 213820 w 731940"/>
                <a:gd name="connsiteY39" fmla="*/ 212335 h 746412"/>
                <a:gd name="connsiteX40" fmla="*/ 201636 w 731940"/>
                <a:gd name="connsiteY40" fmla="*/ 201161 h 746412"/>
                <a:gd name="connsiteX41" fmla="*/ 175268 w 731940"/>
                <a:gd name="connsiteY41" fmla="*/ 229912 h 746412"/>
                <a:gd name="connsiteX42" fmla="*/ 0 w 731940"/>
                <a:gd name="connsiteY42" fmla="*/ 316412 h 746412"/>
                <a:gd name="connsiteX43" fmla="*/ 225227 w 731940"/>
                <a:gd name="connsiteY43" fmla="*/ 2348 h 746412"/>
                <a:gd name="connsiteX44" fmla="*/ 638335 w 731940"/>
                <a:gd name="connsiteY44" fmla="*/ 96426 h 746412"/>
                <a:gd name="connsiteX45" fmla="*/ 611711 w 731940"/>
                <a:gd name="connsiteY45" fmla="*/ 586606 h 746412"/>
                <a:gd name="connsiteX46" fmla="*/ 120870 w 731940"/>
                <a:gd name="connsiteY46" fmla="*/ 645462 h 746412"/>
                <a:gd name="connsiteX47" fmla="*/ 0 w 731940"/>
                <a:gd name="connsiteY47" fmla="*/ 316412 h 746412"/>
                <a:gd name="connsiteX0" fmla="*/ 348892 w 731940"/>
                <a:gd name="connsiteY0" fmla="*/ 336207 h 721787"/>
                <a:gd name="connsiteX1" fmla="*/ 361732 w 731940"/>
                <a:gd name="connsiteY1" fmla="*/ 327684 h 721787"/>
                <a:gd name="connsiteX2" fmla="*/ 387597 w 731940"/>
                <a:gd name="connsiteY2" fmla="*/ 335171 h 721787"/>
                <a:gd name="connsiteX3" fmla="*/ 399661 w 731940"/>
                <a:gd name="connsiteY3" fmla="*/ 376238 h 721787"/>
                <a:gd name="connsiteX4" fmla="*/ 398080 w 731940"/>
                <a:gd name="connsiteY4" fmla="*/ 381318 h 721787"/>
                <a:gd name="connsiteX5" fmla="*/ 348892 w 731940"/>
                <a:gd name="connsiteY5" fmla="*/ 336207 h 721787"/>
                <a:gd name="connsiteX6" fmla="*/ 230573 w 731940"/>
                <a:gd name="connsiteY6" fmla="*/ 280633 h 721787"/>
                <a:gd name="connsiteX7" fmla="*/ 274785 w 731940"/>
                <a:gd name="connsiteY7" fmla="*/ 321179 h 721787"/>
                <a:gd name="connsiteX8" fmla="*/ 274325 w 731940"/>
                <a:gd name="connsiteY8" fmla="*/ 321295 h 721787"/>
                <a:gd name="connsiteX9" fmla="*/ 239949 w 731940"/>
                <a:gd name="connsiteY9" fmla="*/ 311427 h 721787"/>
                <a:gd name="connsiteX10" fmla="*/ 239704 w 731940"/>
                <a:gd name="connsiteY10" fmla="*/ 311718 h 721787"/>
                <a:gd name="connsiteX11" fmla="*/ 230573 w 731940"/>
                <a:gd name="connsiteY11" fmla="*/ 280633 h 721787"/>
                <a:gd name="connsiteX12" fmla="*/ 175268 w 731940"/>
                <a:gd name="connsiteY12" fmla="*/ 229912 h 721787"/>
                <a:gd name="connsiteX13" fmla="*/ 188006 w 731940"/>
                <a:gd name="connsiteY13" fmla="*/ 241594 h 721787"/>
                <a:gd name="connsiteX14" fmla="*/ 176755 w 731940"/>
                <a:gd name="connsiteY14" fmla="*/ 265044 h 721787"/>
                <a:gd name="connsiteX15" fmla="*/ 204557 w 731940"/>
                <a:gd name="connsiteY15" fmla="*/ 353364 h 721787"/>
                <a:gd name="connsiteX16" fmla="*/ 280854 w 731940"/>
                <a:gd name="connsiteY16" fmla="*/ 375786 h 721787"/>
                <a:gd name="connsiteX17" fmla="*/ 318685 w 731940"/>
                <a:gd name="connsiteY17" fmla="*/ 361439 h 721787"/>
                <a:gd name="connsiteX18" fmla="*/ 369238 w 731940"/>
                <a:gd name="connsiteY18" fmla="*/ 407802 h 721787"/>
                <a:gd name="connsiteX19" fmla="*/ 326994 w 731940"/>
                <a:gd name="connsiteY19" fmla="*/ 396621 h 721787"/>
                <a:gd name="connsiteX20" fmla="*/ 284800 w 731940"/>
                <a:gd name="connsiteY20" fmla="*/ 438470 h 721787"/>
                <a:gd name="connsiteX21" fmla="*/ 385369 w 731940"/>
                <a:gd name="connsiteY21" fmla="*/ 465009 h 721787"/>
                <a:gd name="connsiteX22" fmla="*/ 415793 w 731940"/>
                <a:gd name="connsiteY22" fmla="*/ 450496 h 721787"/>
                <a:gd name="connsiteX23" fmla="*/ 428615 w 731940"/>
                <a:gd name="connsiteY23" fmla="*/ 462256 h 721787"/>
                <a:gd name="connsiteX24" fmla="*/ 454984 w 731940"/>
                <a:gd name="connsiteY24" fmla="*/ 433504 h 721787"/>
                <a:gd name="connsiteX25" fmla="*/ 443119 w 731940"/>
                <a:gd name="connsiteY25" fmla="*/ 422622 h 721787"/>
                <a:gd name="connsiteX26" fmla="*/ 457464 w 731940"/>
                <a:gd name="connsiteY26" fmla="*/ 390037 h 721787"/>
                <a:gd name="connsiteX27" fmla="*/ 428362 w 731940"/>
                <a:gd name="connsiteY27" fmla="*/ 292001 h 721787"/>
                <a:gd name="connsiteX28" fmla="*/ 428522 w 731940"/>
                <a:gd name="connsiteY28" fmla="*/ 291814 h 721787"/>
                <a:gd name="connsiteX29" fmla="*/ 427395 w 731940"/>
                <a:gd name="connsiteY29" fmla="*/ 290986 h 721787"/>
                <a:gd name="connsiteX30" fmla="*/ 427012 w 731940"/>
                <a:gd name="connsiteY30" fmla="*/ 290584 h 721787"/>
                <a:gd name="connsiteX31" fmla="*/ 426946 w 731940"/>
                <a:gd name="connsiteY31" fmla="*/ 290656 h 721787"/>
                <a:gd name="connsiteX32" fmla="*/ 352820 w 731940"/>
                <a:gd name="connsiteY32" fmla="*/ 271623 h 721787"/>
                <a:gd name="connsiteX33" fmla="*/ 307521 w 731940"/>
                <a:gd name="connsiteY33" fmla="*/ 298267 h 721787"/>
                <a:gd name="connsiteX34" fmla="*/ 255205 w 731940"/>
                <a:gd name="connsiteY34" fmla="*/ 250288 h 721787"/>
                <a:gd name="connsiteX35" fmla="*/ 258260 w 731940"/>
                <a:gd name="connsiteY35" fmla="*/ 248969 h 721787"/>
                <a:gd name="connsiteX36" fmla="*/ 296362 w 731940"/>
                <a:gd name="connsiteY36" fmla="*/ 259024 h 721787"/>
                <a:gd name="connsiteX37" fmla="*/ 334346 w 731940"/>
                <a:gd name="connsiteY37" fmla="*/ 221351 h 721787"/>
                <a:gd name="connsiteX38" fmla="*/ 243811 w 731940"/>
                <a:gd name="connsiteY38" fmla="*/ 197460 h 721787"/>
                <a:gd name="connsiteX39" fmla="*/ 213820 w 731940"/>
                <a:gd name="connsiteY39" fmla="*/ 212335 h 721787"/>
                <a:gd name="connsiteX40" fmla="*/ 201636 w 731940"/>
                <a:gd name="connsiteY40" fmla="*/ 201161 h 721787"/>
                <a:gd name="connsiteX41" fmla="*/ 175268 w 731940"/>
                <a:gd name="connsiteY41" fmla="*/ 229912 h 721787"/>
                <a:gd name="connsiteX42" fmla="*/ 0 w 731940"/>
                <a:gd name="connsiteY42" fmla="*/ 316412 h 721787"/>
                <a:gd name="connsiteX43" fmla="*/ 225227 w 731940"/>
                <a:gd name="connsiteY43" fmla="*/ 2348 h 721787"/>
                <a:gd name="connsiteX44" fmla="*/ 638335 w 731940"/>
                <a:gd name="connsiteY44" fmla="*/ 96426 h 721787"/>
                <a:gd name="connsiteX45" fmla="*/ 611711 w 731940"/>
                <a:gd name="connsiteY45" fmla="*/ 586606 h 721787"/>
                <a:gd name="connsiteX46" fmla="*/ 120870 w 731940"/>
                <a:gd name="connsiteY46" fmla="*/ 645462 h 721787"/>
                <a:gd name="connsiteX47" fmla="*/ 0 w 731940"/>
                <a:gd name="connsiteY47" fmla="*/ 316412 h 721787"/>
                <a:gd name="connsiteX0" fmla="*/ 348892 w 703658"/>
                <a:gd name="connsiteY0" fmla="*/ 336207 h 721787"/>
                <a:gd name="connsiteX1" fmla="*/ 361732 w 703658"/>
                <a:gd name="connsiteY1" fmla="*/ 327684 h 721787"/>
                <a:gd name="connsiteX2" fmla="*/ 387597 w 703658"/>
                <a:gd name="connsiteY2" fmla="*/ 335171 h 721787"/>
                <a:gd name="connsiteX3" fmla="*/ 399661 w 703658"/>
                <a:gd name="connsiteY3" fmla="*/ 376238 h 721787"/>
                <a:gd name="connsiteX4" fmla="*/ 398080 w 703658"/>
                <a:gd name="connsiteY4" fmla="*/ 381318 h 721787"/>
                <a:gd name="connsiteX5" fmla="*/ 348892 w 703658"/>
                <a:gd name="connsiteY5" fmla="*/ 336207 h 721787"/>
                <a:gd name="connsiteX6" fmla="*/ 230573 w 703658"/>
                <a:gd name="connsiteY6" fmla="*/ 280633 h 721787"/>
                <a:gd name="connsiteX7" fmla="*/ 274785 w 703658"/>
                <a:gd name="connsiteY7" fmla="*/ 321179 h 721787"/>
                <a:gd name="connsiteX8" fmla="*/ 274325 w 703658"/>
                <a:gd name="connsiteY8" fmla="*/ 321295 h 721787"/>
                <a:gd name="connsiteX9" fmla="*/ 239949 w 703658"/>
                <a:gd name="connsiteY9" fmla="*/ 311427 h 721787"/>
                <a:gd name="connsiteX10" fmla="*/ 239704 w 703658"/>
                <a:gd name="connsiteY10" fmla="*/ 311718 h 721787"/>
                <a:gd name="connsiteX11" fmla="*/ 230573 w 703658"/>
                <a:gd name="connsiteY11" fmla="*/ 280633 h 721787"/>
                <a:gd name="connsiteX12" fmla="*/ 175268 w 703658"/>
                <a:gd name="connsiteY12" fmla="*/ 229912 h 721787"/>
                <a:gd name="connsiteX13" fmla="*/ 188006 w 703658"/>
                <a:gd name="connsiteY13" fmla="*/ 241594 h 721787"/>
                <a:gd name="connsiteX14" fmla="*/ 176755 w 703658"/>
                <a:gd name="connsiteY14" fmla="*/ 265044 h 721787"/>
                <a:gd name="connsiteX15" fmla="*/ 204557 w 703658"/>
                <a:gd name="connsiteY15" fmla="*/ 353364 h 721787"/>
                <a:gd name="connsiteX16" fmla="*/ 280854 w 703658"/>
                <a:gd name="connsiteY16" fmla="*/ 375786 h 721787"/>
                <a:gd name="connsiteX17" fmla="*/ 318685 w 703658"/>
                <a:gd name="connsiteY17" fmla="*/ 361439 h 721787"/>
                <a:gd name="connsiteX18" fmla="*/ 369238 w 703658"/>
                <a:gd name="connsiteY18" fmla="*/ 407802 h 721787"/>
                <a:gd name="connsiteX19" fmla="*/ 326994 w 703658"/>
                <a:gd name="connsiteY19" fmla="*/ 396621 h 721787"/>
                <a:gd name="connsiteX20" fmla="*/ 284800 w 703658"/>
                <a:gd name="connsiteY20" fmla="*/ 438470 h 721787"/>
                <a:gd name="connsiteX21" fmla="*/ 385369 w 703658"/>
                <a:gd name="connsiteY21" fmla="*/ 465009 h 721787"/>
                <a:gd name="connsiteX22" fmla="*/ 415793 w 703658"/>
                <a:gd name="connsiteY22" fmla="*/ 450496 h 721787"/>
                <a:gd name="connsiteX23" fmla="*/ 428615 w 703658"/>
                <a:gd name="connsiteY23" fmla="*/ 462256 h 721787"/>
                <a:gd name="connsiteX24" fmla="*/ 454984 w 703658"/>
                <a:gd name="connsiteY24" fmla="*/ 433504 h 721787"/>
                <a:gd name="connsiteX25" fmla="*/ 443119 w 703658"/>
                <a:gd name="connsiteY25" fmla="*/ 422622 h 721787"/>
                <a:gd name="connsiteX26" fmla="*/ 457464 w 703658"/>
                <a:gd name="connsiteY26" fmla="*/ 390037 h 721787"/>
                <a:gd name="connsiteX27" fmla="*/ 428362 w 703658"/>
                <a:gd name="connsiteY27" fmla="*/ 292001 h 721787"/>
                <a:gd name="connsiteX28" fmla="*/ 428522 w 703658"/>
                <a:gd name="connsiteY28" fmla="*/ 291814 h 721787"/>
                <a:gd name="connsiteX29" fmla="*/ 427395 w 703658"/>
                <a:gd name="connsiteY29" fmla="*/ 290986 h 721787"/>
                <a:gd name="connsiteX30" fmla="*/ 427012 w 703658"/>
                <a:gd name="connsiteY30" fmla="*/ 290584 h 721787"/>
                <a:gd name="connsiteX31" fmla="*/ 426946 w 703658"/>
                <a:gd name="connsiteY31" fmla="*/ 290656 h 721787"/>
                <a:gd name="connsiteX32" fmla="*/ 352820 w 703658"/>
                <a:gd name="connsiteY32" fmla="*/ 271623 h 721787"/>
                <a:gd name="connsiteX33" fmla="*/ 307521 w 703658"/>
                <a:gd name="connsiteY33" fmla="*/ 298267 h 721787"/>
                <a:gd name="connsiteX34" fmla="*/ 255205 w 703658"/>
                <a:gd name="connsiteY34" fmla="*/ 250288 h 721787"/>
                <a:gd name="connsiteX35" fmla="*/ 258260 w 703658"/>
                <a:gd name="connsiteY35" fmla="*/ 248969 h 721787"/>
                <a:gd name="connsiteX36" fmla="*/ 296362 w 703658"/>
                <a:gd name="connsiteY36" fmla="*/ 259024 h 721787"/>
                <a:gd name="connsiteX37" fmla="*/ 334346 w 703658"/>
                <a:gd name="connsiteY37" fmla="*/ 221351 h 721787"/>
                <a:gd name="connsiteX38" fmla="*/ 243811 w 703658"/>
                <a:gd name="connsiteY38" fmla="*/ 197460 h 721787"/>
                <a:gd name="connsiteX39" fmla="*/ 213820 w 703658"/>
                <a:gd name="connsiteY39" fmla="*/ 212335 h 721787"/>
                <a:gd name="connsiteX40" fmla="*/ 201636 w 703658"/>
                <a:gd name="connsiteY40" fmla="*/ 201161 h 721787"/>
                <a:gd name="connsiteX41" fmla="*/ 175268 w 703658"/>
                <a:gd name="connsiteY41" fmla="*/ 229912 h 721787"/>
                <a:gd name="connsiteX42" fmla="*/ 0 w 703658"/>
                <a:gd name="connsiteY42" fmla="*/ 316412 h 721787"/>
                <a:gd name="connsiteX43" fmla="*/ 225227 w 703658"/>
                <a:gd name="connsiteY43" fmla="*/ 2348 h 721787"/>
                <a:gd name="connsiteX44" fmla="*/ 638335 w 703658"/>
                <a:gd name="connsiteY44" fmla="*/ 96426 h 721787"/>
                <a:gd name="connsiteX45" fmla="*/ 611711 w 703658"/>
                <a:gd name="connsiteY45" fmla="*/ 586606 h 721787"/>
                <a:gd name="connsiteX46" fmla="*/ 120870 w 703658"/>
                <a:gd name="connsiteY46" fmla="*/ 645462 h 721787"/>
                <a:gd name="connsiteX47" fmla="*/ 0 w 703658"/>
                <a:gd name="connsiteY47" fmla="*/ 316412 h 721787"/>
                <a:gd name="connsiteX0" fmla="*/ 348892 w 712232"/>
                <a:gd name="connsiteY0" fmla="*/ 336300 h 724701"/>
                <a:gd name="connsiteX1" fmla="*/ 361732 w 712232"/>
                <a:gd name="connsiteY1" fmla="*/ 327777 h 724701"/>
                <a:gd name="connsiteX2" fmla="*/ 387597 w 712232"/>
                <a:gd name="connsiteY2" fmla="*/ 335264 h 724701"/>
                <a:gd name="connsiteX3" fmla="*/ 399661 w 712232"/>
                <a:gd name="connsiteY3" fmla="*/ 376331 h 724701"/>
                <a:gd name="connsiteX4" fmla="*/ 398080 w 712232"/>
                <a:gd name="connsiteY4" fmla="*/ 381411 h 724701"/>
                <a:gd name="connsiteX5" fmla="*/ 348892 w 712232"/>
                <a:gd name="connsiteY5" fmla="*/ 336300 h 724701"/>
                <a:gd name="connsiteX6" fmla="*/ 230573 w 712232"/>
                <a:gd name="connsiteY6" fmla="*/ 280726 h 724701"/>
                <a:gd name="connsiteX7" fmla="*/ 274785 w 712232"/>
                <a:gd name="connsiteY7" fmla="*/ 321272 h 724701"/>
                <a:gd name="connsiteX8" fmla="*/ 274325 w 712232"/>
                <a:gd name="connsiteY8" fmla="*/ 321388 h 724701"/>
                <a:gd name="connsiteX9" fmla="*/ 239949 w 712232"/>
                <a:gd name="connsiteY9" fmla="*/ 311520 h 724701"/>
                <a:gd name="connsiteX10" fmla="*/ 239704 w 712232"/>
                <a:gd name="connsiteY10" fmla="*/ 311811 h 724701"/>
                <a:gd name="connsiteX11" fmla="*/ 230573 w 712232"/>
                <a:gd name="connsiteY11" fmla="*/ 280726 h 724701"/>
                <a:gd name="connsiteX12" fmla="*/ 175268 w 712232"/>
                <a:gd name="connsiteY12" fmla="*/ 230005 h 724701"/>
                <a:gd name="connsiteX13" fmla="*/ 188006 w 712232"/>
                <a:gd name="connsiteY13" fmla="*/ 241687 h 724701"/>
                <a:gd name="connsiteX14" fmla="*/ 176755 w 712232"/>
                <a:gd name="connsiteY14" fmla="*/ 265137 h 724701"/>
                <a:gd name="connsiteX15" fmla="*/ 204557 w 712232"/>
                <a:gd name="connsiteY15" fmla="*/ 353457 h 724701"/>
                <a:gd name="connsiteX16" fmla="*/ 280854 w 712232"/>
                <a:gd name="connsiteY16" fmla="*/ 375879 h 724701"/>
                <a:gd name="connsiteX17" fmla="*/ 318685 w 712232"/>
                <a:gd name="connsiteY17" fmla="*/ 361532 h 724701"/>
                <a:gd name="connsiteX18" fmla="*/ 369238 w 712232"/>
                <a:gd name="connsiteY18" fmla="*/ 407895 h 724701"/>
                <a:gd name="connsiteX19" fmla="*/ 326994 w 712232"/>
                <a:gd name="connsiteY19" fmla="*/ 396714 h 724701"/>
                <a:gd name="connsiteX20" fmla="*/ 284800 w 712232"/>
                <a:gd name="connsiteY20" fmla="*/ 438563 h 724701"/>
                <a:gd name="connsiteX21" fmla="*/ 385369 w 712232"/>
                <a:gd name="connsiteY21" fmla="*/ 465102 h 724701"/>
                <a:gd name="connsiteX22" fmla="*/ 415793 w 712232"/>
                <a:gd name="connsiteY22" fmla="*/ 450589 h 724701"/>
                <a:gd name="connsiteX23" fmla="*/ 428615 w 712232"/>
                <a:gd name="connsiteY23" fmla="*/ 462349 h 724701"/>
                <a:gd name="connsiteX24" fmla="*/ 454984 w 712232"/>
                <a:gd name="connsiteY24" fmla="*/ 433597 h 724701"/>
                <a:gd name="connsiteX25" fmla="*/ 443119 w 712232"/>
                <a:gd name="connsiteY25" fmla="*/ 422715 h 724701"/>
                <a:gd name="connsiteX26" fmla="*/ 457464 w 712232"/>
                <a:gd name="connsiteY26" fmla="*/ 390130 h 724701"/>
                <a:gd name="connsiteX27" fmla="*/ 428362 w 712232"/>
                <a:gd name="connsiteY27" fmla="*/ 292094 h 724701"/>
                <a:gd name="connsiteX28" fmla="*/ 428522 w 712232"/>
                <a:gd name="connsiteY28" fmla="*/ 291907 h 724701"/>
                <a:gd name="connsiteX29" fmla="*/ 427395 w 712232"/>
                <a:gd name="connsiteY29" fmla="*/ 291079 h 724701"/>
                <a:gd name="connsiteX30" fmla="*/ 427012 w 712232"/>
                <a:gd name="connsiteY30" fmla="*/ 290677 h 724701"/>
                <a:gd name="connsiteX31" fmla="*/ 426946 w 712232"/>
                <a:gd name="connsiteY31" fmla="*/ 290749 h 724701"/>
                <a:gd name="connsiteX32" fmla="*/ 352820 w 712232"/>
                <a:gd name="connsiteY32" fmla="*/ 271716 h 724701"/>
                <a:gd name="connsiteX33" fmla="*/ 307521 w 712232"/>
                <a:gd name="connsiteY33" fmla="*/ 298360 h 724701"/>
                <a:gd name="connsiteX34" fmla="*/ 255205 w 712232"/>
                <a:gd name="connsiteY34" fmla="*/ 250381 h 724701"/>
                <a:gd name="connsiteX35" fmla="*/ 258260 w 712232"/>
                <a:gd name="connsiteY35" fmla="*/ 249062 h 724701"/>
                <a:gd name="connsiteX36" fmla="*/ 296362 w 712232"/>
                <a:gd name="connsiteY36" fmla="*/ 259117 h 724701"/>
                <a:gd name="connsiteX37" fmla="*/ 334346 w 712232"/>
                <a:gd name="connsiteY37" fmla="*/ 221444 h 724701"/>
                <a:gd name="connsiteX38" fmla="*/ 243811 w 712232"/>
                <a:gd name="connsiteY38" fmla="*/ 197553 h 724701"/>
                <a:gd name="connsiteX39" fmla="*/ 213820 w 712232"/>
                <a:gd name="connsiteY39" fmla="*/ 212428 h 724701"/>
                <a:gd name="connsiteX40" fmla="*/ 201636 w 712232"/>
                <a:gd name="connsiteY40" fmla="*/ 201254 h 724701"/>
                <a:gd name="connsiteX41" fmla="*/ 175268 w 712232"/>
                <a:gd name="connsiteY41" fmla="*/ 230005 h 724701"/>
                <a:gd name="connsiteX42" fmla="*/ 0 w 712232"/>
                <a:gd name="connsiteY42" fmla="*/ 316505 h 724701"/>
                <a:gd name="connsiteX43" fmla="*/ 225227 w 712232"/>
                <a:gd name="connsiteY43" fmla="*/ 2441 h 724701"/>
                <a:gd name="connsiteX44" fmla="*/ 638335 w 712232"/>
                <a:gd name="connsiteY44" fmla="*/ 96519 h 724701"/>
                <a:gd name="connsiteX45" fmla="*/ 625461 w 712232"/>
                <a:gd name="connsiteY45" fmla="*/ 592846 h 724701"/>
                <a:gd name="connsiteX46" fmla="*/ 120870 w 712232"/>
                <a:gd name="connsiteY46" fmla="*/ 645555 h 724701"/>
                <a:gd name="connsiteX47" fmla="*/ 0 w 712232"/>
                <a:gd name="connsiteY47" fmla="*/ 316505 h 724701"/>
                <a:gd name="connsiteX0" fmla="*/ 348892 w 716659"/>
                <a:gd name="connsiteY0" fmla="*/ 335530 h 723931"/>
                <a:gd name="connsiteX1" fmla="*/ 361732 w 716659"/>
                <a:gd name="connsiteY1" fmla="*/ 327007 h 723931"/>
                <a:gd name="connsiteX2" fmla="*/ 387597 w 716659"/>
                <a:gd name="connsiteY2" fmla="*/ 334494 h 723931"/>
                <a:gd name="connsiteX3" fmla="*/ 399661 w 716659"/>
                <a:gd name="connsiteY3" fmla="*/ 375561 h 723931"/>
                <a:gd name="connsiteX4" fmla="*/ 398080 w 716659"/>
                <a:gd name="connsiteY4" fmla="*/ 380641 h 723931"/>
                <a:gd name="connsiteX5" fmla="*/ 348892 w 716659"/>
                <a:gd name="connsiteY5" fmla="*/ 335530 h 723931"/>
                <a:gd name="connsiteX6" fmla="*/ 230573 w 716659"/>
                <a:gd name="connsiteY6" fmla="*/ 279956 h 723931"/>
                <a:gd name="connsiteX7" fmla="*/ 274785 w 716659"/>
                <a:gd name="connsiteY7" fmla="*/ 320502 h 723931"/>
                <a:gd name="connsiteX8" fmla="*/ 274325 w 716659"/>
                <a:gd name="connsiteY8" fmla="*/ 320618 h 723931"/>
                <a:gd name="connsiteX9" fmla="*/ 239949 w 716659"/>
                <a:gd name="connsiteY9" fmla="*/ 310750 h 723931"/>
                <a:gd name="connsiteX10" fmla="*/ 239704 w 716659"/>
                <a:gd name="connsiteY10" fmla="*/ 311041 h 723931"/>
                <a:gd name="connsiteX11" fmla="*/ 230573 w 716659"/>
                <a:gd name="connsiteY11" fmla="*/ 279956 h 723931"/>
                <a:gd name="connsiteX12" fmla="*/ 175268 w 716659"/>
                <a:gd name="connsiteY12" fmla="*/ 229235 h 723931"/>
                <a:gd name="connsiteX13" fmla="*/ 188006 w 716659"/>
                <a:gd name="connsiteY13" fmla="*/ 240917 h 723931"/>
                <a:gd name="connsiteX14" fmla="*/ 176755 w 716659"/>
                <a:gd name="connsiteY14" fmla="*/ 264367 h 723931"/>
                <a:gd name="connsiteX15" fmla="*/ 204557 w 716659"/>
                <a:gd name="connsiteY15" fmla="*/ 352687 h 723931"/>
                <a:gd name="connsiteX16" fmla="*/ 280854 w 716659"/>
                <a:gd name="connsiteY16" fmla="*/ 375109 h 723931"/>
                <a:gd name="connsiteX17" fmla="*/ 318685 w 716659"/>
                <a:gd name="connsiteY17" fmla="*/ 360762 h 723931"/>
                <a:gd name="connsiteX18" fmla="*/ 369238 w 716659"/>
                <a:gd name="connsiteY18" fmla="*/ 407125 h 723931"/>
                <a:gd name="connsiteX19" fmla="*/ 326994 w 716659"/>
                <a:gd name="connsiteY19" fmla="*/ 395944 h 723931"/>
                <a:gd name="connsiteX20" fmla="*/ 284800 w 716659"/>
                <a:gd name="connsiteY20" fmla="*/ 437793 h 723931"/>
                <a:gd name="connsiteX21" fmla="*/ 385369 w 716659"/>
                <a:gd name="connsiteY21" fmla="*/ 464332 h 723931"/>
                <a:gd name="connsiteX22" fmla="*/ 415793 w 716659"/>
                <a:gd name="connsiteY22" fmla="*/ 449819 h 723931"/>
                <a:gd name="connsiteX23" fmla="*/ 428615 w 716659"/>
                <a:gd name="connsiteY23" fmla="*/ 461579 h 723931"/>
                <a:gd name="connsiteX24" fmla="*/ 454984 w 716659"/>
                <a:gd name="connsiteY24" fmla="*/ 432827 h 723931"/>
                <a:gd name="connsiteX25" fmla="*/ 443119 w 716659"/>
                <a:gd name="connsiteY25" fmla="*/ 421945 h 723931"/>
                <a:gd name="connsiteX26" fmla="*/ 457464 w 716659"/>
                <a:gd name="connsiteY26" fmla="*/ 389360 h 723931"/>
                <a:gd name="connsiteX27" fmla="*/ 428362 w 716659"/>
                <a:gd name="connsiteY27" fmla="*/ 291324 h 723931"/>
                <a:gd name="connsiteX28" fmla="*/ 428522 w 716659"/>
                <a:gd name="connsiteY28" fmla="*/ 291137 h 723931"/>
                <a:gd name="connsiteX29" fmla="*/ 427395 w 716659"/>
                <a:gd name="connsiteY29" fmla="*/ 290309 h 723931"/>
                <a:gd name="connsiteX30" fmla="*/ 427012 w 716659"/>
                <a:gd name="connsiteY30" fmla="*/ 289907 h 723931"/>
                <a:gd name="connsiteX31" fmla="*/ 426946 w 716659"/>
                <a:gd name="connsiteY31" fmla="*/ 289979 h 723931"/>
                <a:gd name="connsiteX32" fmla="*/ 352820 w 716659"/>
                <a:gd name="connsiteY32" fmla="*/ 270946 h 723931"/>
                <a:gd name="connsiteX33" fmla="*/ 307521 w 716659"/>
                <a:gd name="connsiteY33" fmla="*/ 297590 h 723931"/>
                <a:gd name="connsiteX34" fmla="*/ 255205 w 716659"/>
                <a:gd name="connsiteY34" fmla="*/ 249611 h 723931"/>
                <a:gd name="connsiteX35" fmla="*/ 258260 w 716659"/>
                <a:gd name="connsiteY35" fmla="*/ 248292 h 723931"/>
                <a:gd name="connsiteX36" fmla="*/ 296362 w 716659"/>
                <a:gd name="connsiteY36" fmla="*/ 258347 h 723931"/>
                <a:gd name="connsiteX37" fmla="*/ 334346 w 716659"/>
                <a:gd name="connsiteY37" fmla="*/ 220674 h 723931"/>
                <a:gd name="connsiteX38" fmla="*/ 243811 w 716659"/>
                <a:gd name="connsiteY38" fmla="*/ 196783 h 723931"/>
                <a:gd name="connsiteX39" fmla="*/ 213820 w 716659"/>
                <a:gd name="connsiteY39" fmla="*/ 211658 h 723931"/>
                <a:gd name="connsiteX40" fmla="*/ 201636 w 716659"/>
                <a:gd name="connsiteY40" fmla="*/ 200484 h 723931"/>
                <a:gd name="connsiteX41" fmla="*/ 175268 w 716659"/>
                <a:gd name="connsiteY41" fmla="*/ 229235 h 723931"/>
                <a:gd name="connsiteX42" fmla="*/ 0 w 716659"/>
                <a:gd name="connsiteY42" fmla="*/ 315735 h 723931"/>
                <a:gd name="connsiteX43" fmla="*/ 225227 w 716659"/>
                <a:gd name="connsiteY43" fmla="*/ 1671 h 723931"/>
                <a:gd name="connsiteX44" fmla="*/ 638335 w 716659"/>
                <a:gd name="connsiteY44" fmla="*/ 95749 h 723931"/>
                <a:gd name="connsiteX45" fmla="*/ 625461 w 716659"/>
                <a:gd name="connsiteY45" fmla="*/ 592076 h 723931"/>
                <a:gd name="connsiteX46" fmla="*/ 120870 w 716659"/>
                <a:gd name="connsiteY46" fmla="*/ 644785 h 723931"/>
                <a:gd name="connsiteX47" fmla="*/ 0 w 716659"/>
                <a:gd name="connsiteY47" fmla="*/ 315735 h 723931"/>
                <a:gd name="connsiteX0" fmla="*/ 348892 w 734416"/>
                <a:gd name="connsiteY0" fmla="*/ 334428 h 722829"/>
                <a:gd name="connsiteX1" fmla="*/ 361732 w 734416"/>
                <a:gd name="connsiteY1" fmla="*/ 325905 h 722829"/>
                <a:gd name="connsiteX2" fmla="*/ 387597 w 734416"/>
                <a:gd name="connsiteY2" fmla="*/ 333392 h 722829"/>
                <a:gd name="connsiteX3" fmla="*/ 399661 w 734416"/>
                <a:gd name="connsiteY3" fmla="*/ 374459 h 722829"/>
                <a:gd name="connsiteX4" fmla="*/ 398080 w 734416"/>
                <a:gd name="connsiteY4" fmla="*/ 379539 h 722829"/>
                <a:gd name="connsiteX5" fmla="*/ 348892 w 734416"/>
                <a:gd name="connsiteY5" fmla="*/ 334428 h 722829"/>
                <a:gd name="connsiteX6" fmla="*/ 230573 w 734416"/>
                <a:gd name="connsiteY6" fmla="*/ 278854 h 722829"/>
                <a:gd name="connsiteX7" fmla="*/ 274785 w 734416"/>
                <a:gd name="connsiteY7" fmla="*/ 319400 h 722829"/>
                <a:gd name="connsiteX8" fmla="*/ 274325 w 734416"/>
                <a:gd name="connsiteY8" fmla="*/ 319516 h 722829"/>
                <a:gd name="connsiteX9" fmla="*/ 239949 w 734416"/>
                <a:gd name="connsiteY9" fmla="*/ 309648 h 722829"/>
                <a:gd name="connsiteX10" fmla="*/ 239704 w 734416"/>
                <a:gd name="connsiteY10" fmla="*/ 309939 h 722829"/>
                <a:gd name="connsiteX11" fmla="*/ 230573 w 734416"/>
                <a:gd name="connsiteY11" fmla="*/ 278854 h 722829"/>
                <a:gd name="connsiteX12" fmla="*/ 175268 w 734416"/>
                <a:gd name="connsiteY12" fmla="*/ 228133 h 722829"/>
                <a:gd name="connsiteX13" fmla="*/ 188006 w 734416"/>
                <a:gd name="connsiteY13" fmla="*/ 239815 h 722829"/>
                <a:gd name="connsiteX14" fmla="*/ 176755 w 734416"/>
                <a:gd name="connsiteY14" fmla="*/ 263265 h 722829"/>
                <a:gd name="connsiteX15" fmla="*/ 204557 w 734416"/>
                <a:gd name="connsiteY15" fmla="*/ 351585 h 722829"/>
                <a:gd name="connsiteX16" fmla="*/ 280854 w 734416"/>
                <a:gd name="connsiteY16" fmla="*/ 374007 h 722829"/>
                <a:gd name="connsiteX17" fmla="*/ 318685 w 734416"/>
                <a:gd name="connsiteY17" fmla="*/ 359660 h 722829"/>
                <a:gd name="connsiteX18" fmla="*/ 369238 w 734416"/>
                <a:gd name="connsiteY18" fmla="*/ 406023 h 722829"/>
                <a:gd name="connsiteX19" fmla="*/ 326994 w 734416"/>
                <a:gd name="connsiteY19" fmla="*/ 394842 h 722829"/>
                <a:gd name="connsiteX20" fmla="*/ 284800 w 734416"/>
                <a:gd name="connsiteY20" fmla="*/ 436691 h 722829"/>
                <a:gd name="connsiteX21" fmla="*/ 385369 w 734416"/>
                <a:gd name="connsiteY21" fmla="*/ 463230 h 722829"/>
                <a:gd name="connsiteX22" fmla="*/ 415793 w 734416"/>
                <a:gd name="connsiteY22" fmla="*/ 448717 h 722829"/>
                <a:gd name="connsiteX23" fmla="*/ 428615 w 734416"/>
                <a:gd name="connsiteY23" fmla="*/ 460477 h 722829"/>
                <a:gd name="connsiteX24" fmla="*/ 454984 w 734416"/>
                <a:gd name="connsiteY24" fmla="*/ 431725 h 722829"/>
                <a:gd name="connsiteX25" fmla="*/ 443119 w 734416"/>
                <a:gd name="connsiteY25" fmla="*/ 420843 h 722829"/>
                <a:gd name="connsiteX26" fmla="*/ 457464 w 734416"/>
                <a:gd name="connsiteY26" fmla="*/ 388258 h 722829"/>
                <a:gd name="connsiteX27" fmla="*/ 428362 w 734416"/>
                <a:gd name="connsiteY27" fmla="*/ 290222 h 722829"/>
                <a:gd name="connsiteX28" fmla="*/ 428522 w 734416"/>
                <a:gd name="connsiteY28" fmla="*/ 290035 h 722829"/>
                <a:gd name="connsiteX29" fmla="*/ 427395 w 734416"/>
                <a:gd name="connsiteY29" fmla="*/ 289207 h 722829"/>
                <a:gd name="connsiteX30" fmla="*/ 427012 w 734416"/>
                <a:gd name="connsiteY30" fmla="*/ 288805 h 722829"/>
                <a:gd name="connsiteX31" fmla="*/ 426946 w 734416"/>
                <a:gd name="connsiteY31" fmla="*/ 288877 h 722829"/>
                <a:gd name="connsiteX32" fmla="*/ 352820 w 734416"/>
                <a:gd name="connsiteY32" fmla="*/ 269844 h 722829"/>
                <a:gd name="connsiteX33" fmla="*/ 307521 w 734416"/>
                <a:gd name="connsiteY33" fmla="*/ 296488 h 722829"/>
                <a:gd name="connsiteX34" fmla="*/ 255205 w 734416"/>
                <a:gd name="connsiteY34" fmla="*/ 248509 h 722829"/>
                <a:gd name="connsiteX35" fmla="*/ 258260 w 734416"/>
                <a:gd name="connsiteY35" fmla="*/ 247190 h 722829"/>
                <a:gd name="connsiteX36" fmla="*/ 296362 w 734416"/>
                <a:gd name="connsiteY36" fmla="*/ 257245 h 722829"/>
                <a:gd name="connsiteX37" fmla="*/ 334346 w 734416"/>
                <a:gd name="connsiteY37" fmla="*/ 219572 h 722829"/>
                <a:gd name="connsiteX38" fmla="*/ 243811 w 734416"/>
                <a:gd name="connsiteY38" fmla="*/ 195681 h 722829"/>
                <a:gd name="connsiteX39" fmla="*/ 213820 w 734416"/>
                <a:gd name="connsiteY39" fmla="*/ 210556 h 722829"/>
                <a:gd name="connsiteX40" fmla="*/ 201636 w 734416"/>
                <a:gd name="connsiteY40" fmla="*/ 199382 h 722829"/>
                <a:gd name="connsiteX41" fmla="*/ 175268 w 734416"/>
                <a:gd name="connsiteY41" fmla="*/ 228133 h 722829"/>
                <a:gd name="connsiteX42" fmla="*/ 0 w 734416"/>
                <a:gd name="connsiteY42" fmla="*/ 314633 h 722829"/>
                <a:gd name="connsiteX43" fmla="*/ 225227 w 734416"/>
                <a:gd name="connsiteY43" fmla="*/ 569 h 722829"/>
                <a:gd name="connsiteX44" fmla="*/ 674161 w 734416"/>
                <a:gd name="connsiteY44" fmla="*/ 143659 h 722829"/>
                <a:gd name="connsiteX45" fmla="*/ 625461 w 734416"/>
                <a:gd name="connsiteY45" fmla="*/ 590974 h 722829"/>
                <a:gd name="connsiteX46" fmla="*/ 120870 w 734416"/>
                <a:gd name="connsiteY46" fmla="*/ 643683 h 722829"/>
                <a:gd name="connsiteX47" fmla="*/ 0 w 734416"/>
                <a:gd name="connsiteY47" fmla="*/ 314633 h 722829"/>
                <a:gd name="connsiteX0" fmla="*/ 348892 w 734000"/>
                <a:gd name="connsiteY0" fmla="*/ 334499 h 722900"/>
                <a:gd name="connsiteX1" fmla="*/ 361732 w 734000"/>
                <a:gd name="connsiteY1" fmla="*/ 325976 h 722900"/>
                <a:gd name="connsiteX2" fmla="*/ 387597 w 734000"/>
                <a:gd name="connsiteY2" fmla="*/ 333463 h 722900"/>
                <a:gd name="connsiteX3" fmla="*/ 399661 w 734000"/>
                <a:gd name="connsiteY3" fmla="*/ 374530 h 722900"/>
                <a:gd name="connsiteX4" fmla="*/ 398080 w 734000"/>
                <a:gd name="connsiteY4" fmla="*/ 379610 h 722900"/>
                <a:gd name="connsiteX5" fmla="*/ 348892 w 734000"/>
                <a:gd name="connsiteY5" fmla="*/ 334499 h 722900"/>
                <a:gd name="connsiteX6" fmla="*/ 230573 w 734000"/>
                <a:gd name="connsiteY6" fmla="*/ 278925 h 722900"/>
                <a:gd name="connsiteX7" fmla="*/ 274785 w 734000"/>
                <a:gd name="connsiteY7" fmla="*/ 319471 h 722900"/>
                <a:gd name="connsiteX8" fmla="*/ 274325 w 734000"/>
                <a:gd name="connsiteY8" fmla="*/ 319587 h 722900"/>
                <a:gd name="connsiteX9" fmla="*/ 239949 w 734000"/>
                <a:gd name="connsiteY9" fmla="*/ 309719 h 722900"/>
                <a:gd name="connsiteX10" fmla="*/ 239704 w 734000"/>
                <a:gd name="connsiteY10" fmla="*/ 310010 h 722900"/>
                <a:gd name="connsiteX11" fmla="*/ 230573 w 734000"/>
                <a:gd name="connsiteY11" fmla="*/ 278925 h 722900"/>
                <a:gd name="connsiteX12" fmla="*/ 175268 w 734000"/>
                <a:gd name="connsiteY12" fmla="*/ 228204 h 722900"/>
                <a:gd name="connsiteX13" fmla="*/ 188006 w 734000"/>
                <a:gd name="connsiteY13" fmla="*/ 239886 h 722900"/>
                <a:gd name="connsiteX14" fmla="*/ 176755 w 734000"/>
                <a:gd name="connsiteY14" fmla="*/ 263336 h 722900"/>
                <a:gd name="connsiteX15" fmla="*/ 204557 w 734000"/>
                <a:gd name="connsiteY15" fmla="*/ 351656 h 722900"/>
                <a:gd name="connsiteX16" fmla="*/ 280854 w 734000"/>
                <a:gd name="connsiteY16" fmla="*/ 374078 h 722900"/>
                <a:gd name="connsiteX17" fmla="*/ 318685 w 734000"/>
                <a:gd name="connsiteY17" fmla="*/ 359731 h 722900"/>
                <a:gd name="connsiteX18" fmla="*/ 369238 w 734000"/>
                <a:gd name="connsiteY18" fmla="*/ 406094 h 722900"/>
                <a:gd name="connsiteX19" fmla="*/ 326994 w 734000"/>
                <a:gd name="connsiteY19" fmla="*/ 394913 h 722900"/>
                <a:gd name="connsiteX20" fmla="*/ 284800 w 734000"/>
                <a:gd name="connsiteY20" fmla="*/ 436762 h 722900"/>
                <a:gd name="connsiteX21" fmla="*/ 385369 w 734000"/>
                <a:gd name="connsiteY21" fmla="*/ 463301 h 722900"/>
                <a:gd name="connsiteX22" fmla="*/ 415793 w 734000"/>
                <a:gd name="connsiteY22" fmla="*/ 448788 h 722900"/>
                <a:gd name="connsiteX23" fmla="*/ 428615 w 734000"/>
                <a:gd name="connsiteY23" fmla="*/ 460548 h 722900"/>
                <a:gd name="connsiteX24" fmla="*/ 454984 w 734000"/>
                <a:gd name="connsiteY24" fmla="*/ 431796 h 722900"/>
                <a:gd name="connsiteX25" fmla="*/ 443119 w 734000"/>
                <a:gd name="connsiteY25" fmla="*/ 420914 h 722900"/>
                <a:gd name="connsiteX26" fmla="*/ 457464 w 734000"/>
                <a:gd name="connsiteY26" fmla="*/ 388329 h 722900"/>
                <a:gd name="connsiteX27" fmla="*/ 428362 w 734000"/>
                <a:gd name="connsiteY27" fmla="*/ 290293 h 722900"/>
                <a:gd name="connsiteX28" fmla="*/ 428522 w 734000"/>
                <a:gd name="connsiteY28" fmla="*/ 290106 h 722900"/>
                <a:gd name="connsiteX29" fmla="*/ 427395 w 734000"/>
                <a:gd name="connsiteY29" fmla="*/ 289278 h 722900"/>
                <a:gd name="connsiteX30" fmla="*/ 427012 w 734000"/>
                <a:gd name="connsiteY30" fmla="*/ 288876 h 722900"/>
                <a:gd name="connsiteX31" fmla="*/ 426946 w 734000"/>
                <a:gd name="connsiteY31" fmla="*/ 288948 h 722900"/>
                <a:gd name="connsiteX32" fmla="*/ 352820 w 734000"/>
                <a:gd name="connsiteY32" fmla="*/ 269915 h 722900"/>
                <a:gd name="connsiteX33" fmla="*/ 307521 w 734000"/>
                <a:gd name="connsiteY33" fmla="*/ 296559 h 722900"/>
                <a:gd name="connsiteX34" fmla="*/ 255205 w 734000"/>
                <a:gd name="connsiteY34" fmla="*/ 248580 h 722900"/>
                <a:gd name="connsiteX35" fmla="*/ 258260 w 734000"/>
                <a:gd name="connsiteY35" fmla="*/ 247261 h 722900"/>
                <a:gd name="connsiteX36" fmla="*/ 296362 w 734000"/>
                <a:gd name="connsiteY36" fmla="*/ 257316 h 722900"/>
                <a:gd name="connsiteX37" fmla="*/ 334346 w 734000"/>
                <a:gd name="connsiteY37" fmla="*/ 219643 h 722900"/>
                <a:gd name="connsiteX38" fmla="*/ 243811 w 734000"/>
                <a:gd name="connsiteY38" fmla="*/ 195752 h 722900"/>
                <a:gd name="connsiteX39" fmla="*/ 213820 w 734000"/>
                <a:gd name="connsiteY39" fmla="*/ 210627 h 722900"/>
                <a:gd name="connsiteX40" fmla="*/ 201636 w 734000"/>
                <a:gd name="connsiteY40" fmla="*/ 199453 h 722900"/>
                <a:gd name="connsiteX41" fmla="*/ 175268 w 734000"/>
                <a:gd name="connsiteY41" fmla="*/ 228204 h 722900"/>
                <a:gd name="connsiteX42" fmla="*/ 0 w 734000"/>
                <a:gd name="connsiteY42" fmla="*/ 314704 h 722900"/>
                <a:gd name="connsiteX43" fmla="*/ 225227 w 734000"/>
                <a:gd name="connsiteY43" fmla="*/ 640 h 722900"/>
                <a:gd name="connsiteX44" fmla="*/ 674161 w 734000"/>
                <a:gd name="connsiteY44" fmla="*/ 143730 h 722900"/>
                <a:gd name="connsiteX45" fmla="*/ 625461 w 734000"/>
                <a:gd name="connsiteY45" fmla="*/ 591045 h 722900"/>
                <a:gd name="connsiteX46" fmla="*/ 120870 w 734000"/>
                <a:gd name="connsiteY46" fmla="*/ 643754 h 722900"/>
                <a:gd name="connsiteX47" fmla="*/ 0 w 734000"/>
                <a:gd name="connsiteY47" fmla="*/ 314704 h 722900"/>
                <a:gd name="connsiteX0" fmla="*/ 348892 w 734000"/>
                <a:gd name="connsiteY0" fmla="*/ 334499 h 722205"/>
                <a:gd name="connsiteX1" fmla="*/ 361732 w 734000"/>
                <a:gd name="connsiteY1" fmla="*/ 325976 h 722205"/>
                <a:gd name="connsiteX2" fmla="*/ 387597 w 734000"/>
                <a:gd name="connsiteY2" fmla="*/ 333463 h 722205"/>
                <a:gd name="connsiteX3" fmla="*/ 399661 w 734000"/>
                <a:gd name="connsiteY3" fmla="*/ 374530 h 722205"/>
                <a:gd name="connsiteX4" fmla="*/ 398080 w 734000"/>
                <a:gd name="connsiteY4" fmla="*/ 379610 h 722205"/>
                <a:gd name="connsiteX5" fmla="*/ 348892 w 734000"/>
                <a:gd name="connsiteY5" fmla="*/ 334499 h 722205"/>
                <a:gd name="connsiteX6" fmla="*/ 230573 w 734000"/>
                <a:gd name="connsiteY6" fmla="*/ 278925 h 722205"/>
                <a:gd name="connsiteX7" fmla="*/ 274785 w 734000"/>
                <a:gd name="connsiteY7" fmla="*/ 319471 h 722205"/>
                <a:gd name="connsiteX8" fmla="*/ 274325 w 734000"/>
                <a:gd name="connsiteY8" fmla="*/ 319587 h 722205"/>
                <a:gd name="connsiteX9" fmla="*/ 239949 w 734000"/>
                <a:gd name="connsiteY9" fmla="*/ 309719 h 722205"/>
                <a:gd name="connsiteX10" fmla="*/ 239704 w 734000"/>
                <a:gd name="connsiteY10" fmla="*/ 310010 h 722205"/>
                <a:gd name="connsiteX11" fmla="*/ 230573 w 734000"/>
                <a:gd name="connsiteY11" fmla="*/ 278925 h 722205"/>
                <a:gd name="connsiteX12" fmla="*/ 175268 w 734000"/>
                <a:gd name="connsiteY12" fmla="*/ 228204 h 722205"/>
                <a:gd name="connsiteX13" fmla="*/ 188006 w 734000"/>
                <a:gd name="connsiteY13" fmla="*/ 239886 h 722205"/>
                <a:gd name="connsiteX14" fmla="*/ 176755 w 734000"/>
                <a:gd name="connsiteY14" fmla="*/ 263336 h 722205"/>
                <a:gd name="connsiteX15" fmla="*/ 204557 w 734000"/>
                <a:gd name="connsiteY15" fmla="*/ 351656 h 722205"/>
                <a:gd name="connsiteX16" fmla="*/ 280854 w 734000"/>
                <a:gd name="connsiteY16" fmla="*/ 374078 h 722205"/>
                <a:gd name="connsiteX17" fmla="*/ 318685 w 734000"/>
                <a:gd name="connsiteY17" fmla="*/ 359731 h 722205"/>
                <a:gd name="connsiteX18" fmla="*/ 369238 w 734000"/>
                <a:gd name="connsiteY18" fmla="*/ 406094 h 722205"/>
                <a:gd name="connsiteX19" fmla="*/ 326994 w 734000"/>
                <a:gd name="connsiteY19" fmla="*/ 394913 h 722205"/>
                <a:gd name="connsiteX20" fmla="*/ 284800 w 734000"/>
                <a:gd name="connsiteY20" fmla="*/ 436762 h 722205"/>
                <a:gd name="connsiteX21" fmla="*/ 385369 w 734000"/>
                <a:gd name="connsiteY21" fmla="*/ 463301 h 722205"/>
                <a:gd name="connsiteX22" fmla="*/ 415793 w 734000"/>
                <a:gd name="connsiteY22" fmla="*/ 448788 h 722205"/>
                <a:gd name="connsiteX23" fmla="*/ 428615 w 734000"/>
                <a:gd name="connsiteY23" fmla="*/ 460548 h 722205"/>
                <a:gd name="connsiteX24" fmla="*/ 454984 w 734000"/>
                <a:gd name="connsiteY24" fmla="*/ 431796 h 722205"/>
                <a:gd name="connsiteX25" fmla="*/ 443119 w 734000"/>
                <a:gd name="connsiteY25" fmla="*/ 420914 h 722205"/>
                <a:gd name="connsiteX26" fmla="*/ 457464 w 734000"/>
                <a:gd name="connsiteY26" fmla="*/ 388329 h 722205"/>
                <a:gd name="connsiteX27" fmla="*/ 428362 w 734000"/>
                <a:gd name="connsiteY27" fmla="*/ 290293 h 722205"/>
                <a:gd name="connsiteX28" fmla="*/ 428522 w 734000"/>
                <a:gd name="connsiteY28" fmla="*/ 290106 h 722205"/>
                <a:gd name="connsiteX29" fmla="*/ 427395 w 734000"/>
                <a:gd name="connsiteY29" fmla="*/ 289278 h 722205"/>
                <a:gd name="connsiteX30" fmla="*/ 427012 w 734000"/>
                <a:gd name="connsiteY30" fmla="*/ 288876 h 722205"/>
                <a:gd name="connsiteX31" fmla="*/ 426946 w 734000"/>
                <a:gd name="connsiteY31" fmla="*/ 288948 h 722205"/>
                <a:gd name="connsiteX32" fmla="*/ 352820 w 734000"/>
                <a:gd name="connsiteY32" fmla="*/ 269915 h 722205"/>
                <a:gd name="connsiteX33" fmla="*/ 307521 w 734000"/>
                <a:gd name="connsiteY33" fmla="*/ 296559 h 722205"/>
                <a:gd name="connsiteX34" fmla="*/ 255205 w 734000"/>
                <a:gd name="connsiteY34" fmla="*/ 248580 h 722205"/>
                <a:gd name="connsiteX35" fmla="*/ 258260 w 734000"/>
                <a:gd name="connsiteY35" fmla="*/ 247261 h 722205"/>
                <a:gd name="connsiteX36" fmla="*/ 296362 w 734000"/>
                <a:gd name="connsiteY36" fmla="*/ 257316 h 722205"/>
                <a:gd name="connsiteX37" fmla="*/ 334346 w 734000"/>
                <a:gd name="connsiteY37" fmla="*/ 219643 h 722205"/>
                <a:gd name="connsiteX38" fmla="*/ 243811 w 734000"/>
                <a:gd name="connsiteY38" fmla="*/ 195752 h 722205"/>
                <a:gd name="connsiteX39" fmla="*/ 213820 w 734000"/>
                <a:gd name="connsiteY39" fmla="*/ 210627 h 722205"/>
                <a:gd name="connsiteX40" fmla="*/ 201636 w 734000"/>
                <a:gd name="connsiteY40" fmla="*/ 199453 h 722205"/>
                <a:gd name="connsiteX41" fmla="*/ 175268 w 734000"/>
                <a:gd name="connsiteY41" fmla="*/ 228204 h 722205"/>
                <a:gd name="connsiteX42" fmla="*/ 0 w 734000"/>
                <a:gd name="connsiteY42" fmla="*/ 314704 h 722205"/>
                <a:gd name="connsiteX43" fmla="*/ 225227 w 734000"/>
                <a:gd name="connsiteY43" fmla="*/ 640 h 722205"/>
                <a:gd name="connsiteX44" fmla="*/ 674161 w 734000"/>
                <a:gd name="connsiteY44" fmla="*/ 143730 h 722205"/>
                <a:gd name="connsiteX45" fmla="*/ 625461 w 734000"/>
                <a:gd name="connsiteY45" fmla="*/ 591045 h 722205"/>
                <a:gd name="connsiteX46" fmla="*/ 151149 w 734000"/>
                <a:gd name="connsiteY46" fmla="*/ 642445 h 722205"/>
                <a:gd name="connsiteX47" fmla="*/ 0 w 734000"/>
                <a:gd name="connsiteY47" fmla="*/ 314704 h 722205"/>
                <a:gd name="connsiteX0" fmla="*/ 348892 w 734000"/>
                <a:gd name="connsiteY0" fmla="*/ 334499 h 722205"/>
                <a:gd name="connsiteX1" fmla="*/ 361732 w 734000"/>
                <a:gd name="connsiteY1" fmla="*/ 325976 h 722205"/>
                <a:gd name="connsiteX2" fmla="*/ 387597 w 734000"/>
                <a:gd name="connsiteY2" fmla="*/ 333463 h 722205"/>
                <a:gd name="connsiteX3" fmla="*/ 399661 w 734000"/>
                <a:gd name="connsiteY3" fmla="*/ 374530 h 722205"/>
                <a:gd name="connsiteX4" fmla="*/ 398080 w 734000"/>
                <a:gd name="connsiteY4" fmla="*/ 379610 h 722205"/>
                <a:gd name="connsiteX5" fmla="*/ 348892 w 734000"/>
                <a:gd name="connsiteY5" fmla="*/ 334499 h 722205"/>
                <a:gd name="connsiteX6" fmla="*/ 230573 w 734000"/>
                <a:gd name="connsiteY6" fmla="*/ 278925 h 722205"/>
                <a:gd name="connsiteX7" fmla="*/ 274785 w 734000"/>
                <a:gd name="connsiteY7" fmla="*/ 319471 h 722205"/>
                <a:gd name="connsiteX8" fmla="*/ 274325 w 734000"/>
                <a:gd name="connsiteY8" fmla="*/ 319587 h 722205"/>
                <a:gd name="connsiteX9" fmla="*/ 239949 w 734000"/>
                <a:gd name="connsiteY9" fmla="*/ 309719 h 722205"/>
                <a:gd name="connsiteX10" fmla="*/ 239704 w 734000"/>
                <a:gd name="connsiteY10" fmla="*/ 310010 h 722205"/>
                <a:gd name="connsiteX11" fmla="*/ 230573 w 734000"/>
                <a:gd name="connsiteY11" fmla="*/ 278925 h 722205"/>
                <a:gd name="connsiteX12" fmla="*/ 175268 w 734000"/>
                <a:gd name="connsiteY12" fmla="*/ 228204 h 722205"/>
                <a:gd name="connsiteX13" fmla="*/ 188006 w 734000"/>
                <a:gd name="connsiteY13" fmla="*/ 239886 h 722205"/>
                <a:gd name="connsiteX14" fmla="*/ 176755 w 734000"/>
                <a:gd name="connsiteY14" fmla="*/ 263336 h 722205"/>
                <a:gd name="connsiteX15" fmla="*/ 204557 w 734000"/>
                <a:gd name="connsiteY15" fmla="*/ 351656 h 722205"/>
                <a:gd name="connsiteX16" fmla="*/ 280854 w 734000"/>
                <a:gd name="connsiteY16" fmla="*/ 374078 h 722205"/>
                <a:gd name="connsiteX17" fmla="*/ 318685 w 734000"/>
                <a:gd name="connsiteY17" fmla="*/ 359731 h 722205"/>
                <a:gd name="connsiteX18" fmla="*/ 369238 w 734000"/>
                <a:gd name="connsiteY18" fmla="*/ 406094 h 722205"/>
                <a:gd name="connsiteX19" fmla="*/ 326994 w 734000"/>
                <a:gd name="connsiteY19" fmla="*/ 394913 h 722205"/>
                <a:gd name="connsiteX20" fmla="*/ 284800 w 734000"/>
                <a:gd name="connsiteY20" fmla="*/ 436762 h 722205"/>
                <a:gd name="connsiteX21" fmla="*/ 385369 w 734000"/>
                <a:gd name="connsiteY21" fmla="*/ 463301 h 722205"/>
                <a:gd name="connsiteX22" fmla="*/ 415793 w 734000"/>
                <a:gd name="connsiteY22" fmla="*/ 448788 h 722205"/>
                <a:gd name="connsiteX23" fmla="*/ 428615 w 734000"/>
                <a:gd name="connsiteY23" fmla="*/ 460548 h 722205"/>
                <a:gd name="connsiteX24" fmla="*/ 454984 w 734000"/>
                <a:gd name="connsiteY24" fmla="*/ 431796 h 722205"/>
                <a:gd name="connsiteX25" fmla="*/ 443119 w 734000"/>
                <a:gd name="connsiteY25" fmla="*/ 420914 h 722205"/>
                <a:gd name="connsiteX26" fmla="*/ 457464 w 734000"/>
                <a:gd name="connsiteY26" fmla="*/ 388329 h 722205"/>
                <a:gd name="connsiteX27" fmla="*/ 428362 w 734000"/>
                <a:gd name="connsiteY27" fmla="*/ 290293 h 722205"/>
                <a:gd name="connsiteX28" fmla="*/ 428522 w 734000"/>
                <a:gd name="connsiteY28" fmla="*/ 290106 h 722205"/>
                <a:gd name="connsiteX29" fmla="*/ 427395 w 734000"/>
                <a:gd name="connsiteY29" fmla="*/ 289278 h 722205"/>
                <a:gd name="connsiteX30" fmla="*/ 427012 w 734000"/>
                <a:gd name="connsiteY30" fmla="*/ 288876 h 722205"/>
                <a:gd name="connsiteX31" fmla="*/ 426946 w 734000"/>
                <a:gd name="connsiteY31" fmla="*/ 288948 h 722205"/>
                <a:gd name="connsiteX32" fmla="*/ 352820 w 734000"/>
                <a:gd name="connsiteY32" fmla="*/ 269915 h 722205"/>
                <a:gd name="connsiteX33" fmla="*/ 307521 w 734000"/>
                <a:gd name="connsiteY33" fmla="*/ 296559 h 722205"/>
                <a:gd name="connsiteX34" fmla="*/ 255205 w 734000"/>
                <a:gd name="connsiteY34" fmla="*/ 248580 h 722205"/>
                <a:gd name="connsiteX35" fmla="*/ 258260 w 734000"/>
                <a:gd name="connsiteY35" fmla="*/ 247261 h 722205"/>
                <a:gd name="connsiteX36" fmla="*/ 296362 w 734000"/>
                <a:gd name="connsiteY36" fmla="*/ 257316 h 722205"/>
                <a:gd name="connsiteX37" fmla="*/ 334346 w 734000"/>
                <a:gd name="connsiteY37" fmla="*/ 219643 h 722205"/>
                <a:gd name="connsiteX38" fmla="*/ 243811 w 734000"/>
                <a:gd name="connsiteY38" fmla="*/ 195752 h 722205"/>
                <a:gd name="connsiteX39" fmla="*/ 213820 w 734000"/>
                <a:gd name="connsiteY39" fmla="*/ 210627 h 722205"/>
                <a:gd name="connsiteX40" fmla="*/ 201636 w 734000"/>
                <a:gd name="connsiteY40" fmla="*/ 199453 h 722205"/>
                <a:gd name="connsiteX41" fmla="*/ 175268 w 734000"/>
                <a:gd name="connsiteY41" fmla="*/ 228204 h 722205"/>
                <a:gd name="connsiteX42" fmla="*/ 0 w 734000"/>
                <a:gd name="connsiteY42" fmla="*/ 314704 h 722205"/>
                <a:gd name="connsiteX43" fmla="*/ 225227 w 734000"/>
                <a:gd name="connsiteY43" fmla="*/ 640 h 722205"/>
                <a:gd name="connsiteX44" fmla="*/ 674161 w 734000"/>
                <a:gd name="connsiteY44" fmla="*/ 143730 h 722205"/>
                <a:gd name="connsiteX45" fmla="*/ 625461 w 734000"/>
                <a:gd name="connsiteY45" fmla="*/ 591045 h 722205"/>
                <a:gd name="connsiteX46" fmla="*/ 151149 w 734000"/>
                <a:gd name="connsiteY46" fmla="*/ 642445 h 722205"/>
                <a:gd name="connsiteX47" fmla="*/ 0 w 734000"/>
                <a:gd name="connsiteY47" fmla="*/ 314704 h 722205"/>
                <a:gd name="connsiteX0" fmla="*/ 348892 w 734000"/>
                <a:gd name="connsiteY0" fmla="*/ 334499 h 725930"/>
                <a:gd name="connsiteX1" fmla="*/ 361732 w 734000"/>
                <a:gd name="connsiteY1" fmla="*/ 325976 h 725930"/>
                <a:gd name="connsiteX2" fmla="*/ 387597 w 734000"/>
                <a:gd name="connsiteY2" fmla="*/ 333463 h 725930"/>
                <a:gd name="connsiteX3" fmla="*/ 399661 w 734000"/>
                <a:gd name="connsiteY3" fmla="*/ 374530 h 725930"/>
                <a:gd name="connsiteX4" fmla="*/ 398080 w 734000"/>
                <a:gd name="connsiteY4" fmla="*/ 379610 h 725930"/>
                <a:gd name="connsiteX5" fmla="*/ 348892 w 734000"/>
                <a:gd name="connsiteY5" fmla="*/ 334499 h 725930"/>
                <a:gd name="connsiteX6" fmla="*/ 230573 w 734000"/>
                <a:gd name="connsiteY6" fmla="*/ 278925 h 725930"/>
                <a:gd name="connsiteX7" fmla="*/ 274785 w 734000"/>
                <a:gd name="connsiteY7" fmla="*/ 319471 h 725930"/>
                <a:gd name="connsiteX8" fmla="*/ 274325 w 734000"/>
                <a:gd name="connsiteY8" fmla="*/ 319587 h 725930"/>
                <a:gd name="connsiteX9" fmla="*/ 239949 w 734000"/>
                <a:gd name="connsiteY9" fmla="*/ 309719 h 725930"/>
                <a:gd name="connsiteX10" fmla="*/ 239704 w 734000"/>
                <a:gd name="connsiteY10" fmla="*/ 310010 h 725930"/>
                <a:gd name="connsiteX11" fmla="*/ 230573 w 734000"/>
                <a:gd name="connsiteY11" fmla="*/ 278925 h 725930"/>
                <a:gd name="connsiteX12" fmla="*/ 175268 w 734000"/>
                <a:gd name="connsiteY12" fmla="*/ 228204 h 725930"/>
                <a:gd name="connsiteX13" fmla="*/ 188006 w 734000"/>
                <a:gd name="connsiteY13" fmla="*/ 239886 h 725930"/>
                <a:gd name="connsiteX14" fmla="*/ 176755 w 734000"/>
                <a:gd name="connsiteY14" fmla="*/ 263336 h 725930"/>
                <a:gd name="connsiteX15" fmla="*/ 204557 w 734000"/>
                <a:gd name="connsiteY15" fmla="*/ 351656 h 725930"/>
                <a:gd name="connsiteX16" fmla="*/ 280854 w 734000"/>
                <a:gd name="connsiteY16" fmla="*/ 374078 h 725930"/>
                <a:gd name="connsiteX17" fmla="*/ 318685 w 734000"/>
                <a:gd name="connsiteY17" fmla="*/ 359731 h 725930"/>
                <a:gd name="connsiteX18" fmla="*/ 369238 w 734000"/>
                <a:gd name="connsiteY18" fmla="*/ 406094 h 725930"/>
                <a:gd name="connsiteX19" fmla="*/ 326994 w 734000"/>
                <a:gd name="connsiteY19" fmla="*/ 394913 h 725930"/>
                <a:gd name="connsiteX20" fmla="*/ 284800 w 734000"/>
                <a:gd name="connsiteY20" fmla="*/ 436762 h 725930"/>
                <a:gd name="connsiteX21" fmla="*/ 385369 w 734000"/>
                <a:gd name="connsiteY21" fmla="*/ 463301 h 725930"/>
                <a:gd name="connsiteX22" fmla="*/ 415793 w 734000"/>
                <a:gd name="connsiteY22" fmla="*/ 448788 h 725930"/>
                <a:gd name="connsiteX23" fmla="*/ 428615 w 734000"/>
                <a:gd name="connsiteY23" fmla="*/ 460548 h 725930"/>
                <a:gd name="connsiteX24" fmla="*/ 454984 w 734000"/>
                <a:gd name="connsiteY24" fmla="*/ 431796 h 725930"/>
                <a:gd name="connsiteX25" fmla="*/ 443119 w 734000"/>
                <a:gd name="connsiteY25" fmla="*/ 420914 h 725930"/>
                <a:gd name="connsiteX26" fmla="*/ 457464 w 734000"/>
                <a:gd name="connsiteY26" fmla="*/ 388329 h 725930"/>
                <a:gd name="connsiteX27" fmla="*/ 428362 w 734000"/>
                <a:gd name="connsiteY27" fmla="*/ 290293 h 725930"/>
                <a:gd name="connsiteX28" fmla="*/ 428522 w 734000"/>
                <a:gd name="connsiteY28" fmla="*/ 290106 h 725930"/>
                <a:gd name="connsiteX29" fmla="*/ 427395 w 734000"/>
                <a:gd name="connsiteY29" fmla="*/ 289278 h 725930"/>
                <a:gd name="connsiteX30" fmla="*/ 427012 w 734000"/>
                <a:gd name="connsiteY30" fmla="*/ 288876 h 725930"/>
                <a:gd name="connsiteX31" fmla="*/ 426946 w 734000"/>
                <a:gd name="connsiteY31" fmla="*/ 288948 h 725930"/>
                <a:gd name="connsiteX32" fmla="*/ 352820 w 734000"/>
                <a:gd name="connsiteY32" fmla="*/ 269915 h 725930"/>
                <a:gd name="connsiteX33" fmla="*/ 307521 w 734000"/>
                <a:gd name="connsiteY33" fmla="*/ 296559 h 725930"/>
                <a:gd name="connsiteX34" fmla="*/ 255205 w 734000"/>
                <a:gd name="connsiteY34" fmla="*/ 248580 h 725930"/>
                <a:gd name="connsiteX35" fmla="*/ 258260 w 734000"/>
                <a:gd name="connsiteY35" fmla="*/ 247261 h 725930"/>
                <a:gd name="connsiteX36" fmla="*/ 296362 w 734000"/>
                <a:gd name="connsiteY36" fmla="*/ 257316 h 725930"/>
                <a:gd name="connsiteX37" fmla="*/ 334346 w 734000"/>
                <a:gd name="connsiteY37" fmla="*/ 219643 h 725930"/>
                <a:gd name="connsiteX38" fmla="*/ 243811 w 734000"/>
                <a:gd name="connsiteY38" fmla="*/ 195752 h 725930"/>
                <a:gd name="connsiteX39" fmla="*/ 213820 w 734000"/>
                <a:gd name="connsiteY39" fmla="*/ 210627 h 725930"/>
                <a:gd name="connsiteX40" fmla="*/ 201636 w 734000"/>
                <a:gd name="connsiteY40" fmla="*/ 199453 h 725930"/>
                <a:gd name="connsiteX41" fmla="*/ 175268 w 734000"/>
                <a:gd name="connsiteY41" fmla="*/ 228204 h 725930"/>
                <a:gd name="connsiteX42" fmla="*/ 0 w 734000"/>
                <a:gd name="connsiteY42" fmla="*/ 314704 h 725930"/>
                <a:gd name="connsiteX43" fmla="*/ 225227 w 734000"/>
                <a:gd name="connsiteY43" fmla="*/ 640 h 725930"/>
                <a:gd name="connsiteX44" fmla="*/ 674161 w 734000"/>
                <a:gd name="connsiteY44" fmla="*/ 143730 h 725930"/>
                <a:gd name="connsiteX45" fmla="*/ 625461 w 734000"/>
                <a:gd name="connsiteY45" fmla="*/ 591045 h 725930"/>
                <a:gd name="connsiteX46" fmla="*/ 151149 w 734000"/>
                <a:gd name="connsiteY46" fmla="*/ 642445 h 725930"/>
                <a:gd name="connsiteX47" fmla="*/ 0 w 734000"/>
                <a:gd name="connsiteY47" fmla="*/ 314704 h 725930"/>
                <a:gd name="connsiteX0" fmla="*/ 348892 w 734000"/>
                <a:gd name="connsiteY0" fmla="*/ 334499 h 750920"/>
                <a:gd name="connsiteX1" fmla="*/ 361732 w 734000"/>
                <a:gd name="connsiteY1" fmla="*/ 325976 h 750920"/>
                <a:gd name="connsiteX2" fmla="*/ 387597 w 734000"/>
                <a:gd name="connsiteY2" fmla="*/ 333463 h 750920"/>
                <a:gd name="connsiteX3" fmla="*/ 399661 w 734000"/>
                <a:gd name="connsiteY3" fmla="*/ 374530 h 750920"/>
                <a:gd name="connsiteX4" fmla="*/ 398080 w 734000"/>
                <a:gd name="connsiteY4" fmla="*/ 379610 h 750920"/>
                <a:gd name="connsiteX5" fmla="*/ 348892 w 734000"/>
                <a:gd name="connsiteY5" fmla="*/ 334499 h 750920"/>
                <a:gd name="connsiteX6" fmla="*/ 230573 w 734000"/>
                <a:gd name="connsiteY6" fmla="*/ 278925 h 750920"/>
                <a:gd name="connsiteX7" fmla="*/ 274785 w 734000"/>
                <a:gd name="connsiteY7" fmla="*/ 319471 h 750920"/>
                <a:gd name="connsiteX8" fmla="*/ 274325 w 734000"/>
                <a:gd name="connsiteY8" fmla="*/ 319587 h 750920"/>
                <a:gd name="connsiteX9" fmla="*/ 239949 w 734000"/>
                <a:gd name="connsiteY9" fmla="*/ 309719 h 750920"/>
                <a:gd name="connsiteX10" fmla="*/ 239704 w 734000"/>
                <a:gd name="connsiteY10" fmla="*/ 310010 h 750920"/>
                <a:gd name="connsiteX11" fmla="*/ 230573 w 734000"/>
                <a:gd name="connsiteY11" fmla="*/ 278925 h 750920"/>
                <a:gd name="connsiteX12" fmla="*/ 175268 w 734000"/>
                <a:gd name="connsiteY12" fmla="*/ 228204 h 750920"/>
                <a:gd name="connsiteX13" fmla="*/ 188006 w 734000"/>
                <a:gd name="connsiteY13" fmla="*/ 239886 h 750920"/>
                <a:gd name="connsiteX14" fmla="*/ 176755 w 734000"/>
                <a:gd name="connsiteY14" fmla="*/ 263336 h 750920"/>
                <a:gd name="connsiteX15" fmla="*/ 204557 w 734000"/>
                <a:gd name="connsiteY15" fmla="*/ 351656 h 750920"/>
                <a:gd name="connsiteX16" fmla="*/ 280854 w 734000"/>
                <a:gd name="connsiteY16" fmla="*/ 374078 h 750920"/>
                <a:gd name="connsiteX17" fmla="*/ 318685 w 734000"/>
                <a:gd name="connsiteY17" fmla="*/ 359731 h 750920"/>
                <a:gd name="connsiteX18" fmla="*/ 369238 w 734000"/>
                <a:gd name="connsiteY18" fmla="*/ 406094 h 750920"/>
                <a:gd name="connsiteX19" fmla="*/ 326994 w 734000"/>
                <a:gd name="connsiteY19" fmla="*/ 394913 h 750920"/>
                <a:gd name="connsiteX20" fmla="*/ 284800 w 734000"/>
                <a:gd name="connsiteY20" fmla="*/ 436762 h 750920"/>
                <a:gd name="connsiteX21" fmla="*/ 385369 w 734000"/>
                <a:gd name="connsiteY21" fmla="*/ 463301 h 750920"/>
                <a:gd name="connsiteX22" fmla="*/ 415793 w 734000"/>
                <a:gd name="connsiteY22" fmla="*/ 448788 h 750920"/>
                <a:gd name="connsiteX23" fmla="*/ 428615 w 734000"/>
                <a:gd name="connsiteY23" fmla="*/ 460548 h 750920"/>
                <a:gd name="connsiteX24" fmla="*/ 454984 w 734000"/>
                <a:gd name="connsiteY24" fmla="*/ 431796 h 750920"/>
                <a:gd name="connsiteX25" fmla="*/ 443119 w 734000"/>
                <a:gd name="connsiteY25" fmla="*/ 420914 h 750920"/>
                <a:gd name="connsiteX26" fmla="*/ 457464 w 734000"/>
                <a:gd name="connsiteY26" fmla="*/ 388329 h 750920"/>
                <a:gd name="connsiteX27" fmla="*/ 428362 w 734000"/>
                <a:gd name="connsiteY27" fmla="*/ 290293 h 750920"/>
                <a:gd name="connsiteX28" fmla="*/ 428522 w 734000"/>
                <a:gd name="connsiteY28" fmla="*/ 290106 h 750920"/>
                <a:gd name="connsiteX29" fmla="*/ 427395 w 734000"/>
                <a:gd name="connsiteY29" fmla="*/ 289278 h 750920"/>
                <a:gd name="connsiteX30" fmla="*/ 427012 w 734000"/>
                <a:gd name="connsiteY30" fmla="*/ 288876 h 750920"/>
                <a:gd name="connsiteX31" fmla="*/ 426946 w 734000"/>
                <a:gd name="connsiteY31" fmla="*/ 288948 h 750920"/>
                <a:gd name="connsiteX32" fmla="*/ 352820 w 734000"/>
                <a:gd name="connsiteY32" fmla="*/ 269915 h 750920"/>
                <a:gd name="connsiteX33" fmla="*/ 307521 w 734000"/>
                <a:gd name="connsiteY33" fmla="*/ 296559 h 750920"/>
                <a:gd name="connsiteX34" fmla="*/ 255205 w 734000"/>
                <a:gd name="connsiteY34" fmla="*/ 248580 h 750920"/>
                <a:gd name="connsiteX35" fmla="*/ 258260 w 734000"/>
                <a:gd name="connsiteY35" fmla="*/ 247261 h 750920"/>
                <a:gd name="connsiteX36" fmla="*/ 296362 w 734000"/>
                <a:gd name="connsiteY36" fmla="*/ 257316 h 750920"/>
                <a:gd name="connsiteX37" fmla="*/ 334346 w 734000"/>
                <a:gd name="connsiteY37" fmla="*/ 219643 h 750920"/>
                <a:gd name="connsiteX38" fmla="*/ 243811 w 734000"/>
                <a:gd name="connsiteY38" fmla="*/ 195752 h 750920"/>
                <a:gd name="connsiteX39" fmla="*/ 213820 w 734000"/>
                <a:gd name="connsiteY39" fmla="*/ 210627 h 750920"/>
                <a:gd name="connsiteX40" fmla="*/ 201636 w 734000"/>
                <a:gd name="connsiteY40" fmla="*/ 199453 h 750920"/>
                <a:gd name="connsiteX41" fmla="*/ 175268 w 734000"/>
                <a:gd name="connsiteY41" fmla="*/ 228204 h 750920"/>
                <a:gd name="connsiteX42" fmla="*/ 0 w 734000"/>
                <a:gd name="connsiteY42" fmla="*/ 314704 h 750920"/>
                <a:gd name="connsiteX43" fmla="*/ 225227 w 734000"/>
                <a:gd name="connsiteY43" fmla="*/ 640 h 750920"/>
                <a:gd name="connsiteX44" fmla="*/ 674161 w 734000"/>
                <a:gd name="connsiteY44" fmla="*/ 143730 h 750920"/>
                <a:gd name="connsiteX45" fmla="*/ 625461 w 734000"/>
                <a:gd name="connsiteY45" fmla="*/ 591045 h 750920"/>
                <a:gd name="connsiteX46" fmla="*/ 193414 w 734000"/>
                <a:gd name="connsiteY46" fmla="*/ 684437 h 750920"/>
                <a:gd name="connsiteX47" fmla="*/ 0 w 734000"/>
                <a:gd name="connsiteY47" fmla="*/ 314704 h 750920"/>
                <a:gd name="connsiteX0" fmla="*/ 348892 w 734000"/>
                <a:gd name="connsiteY0" fmla="*/ 334499 h 740807"/>
                <a:gd name="connsiteX1" fmla="*/ 361732 w 734000"/>
                <a:gd name="connsiteY1" fmla="*/ 325976 h 740807"/>
                <a:gd name="connsiteX2" fmla="*/ 387597 w 734000"/>
                <a:gd name="connsiteY2" fmla="*/ 333463 h 740807"/>
                <a:gd name="connsiteX3" fmla="*/ 399661 w 734000"/>
                <a:gd name="connsiteY3" fmla="*/ 374530 h 740807"/>
                <a:gd name="connsiteX4" fmla="*/ 398080 w 734000"/>
                <a:gd name="connsiteY4" fmla="*/ 379610 h 740807"/>
                <a:gd name="connsiteX5" fmla="*/ 348892 w 734000"/>
                <a:gd name="connsiteY5" fmla="*/ 334499 h 740807"/>
                <a:gd name="connsiteX6" fmla="*/ 230573 w 734000"/>
                <a:gd name="connsiteY6" fmla="*/ 278925 h 740807"/>
                <a:gd name="connsiteX7" fmla="*/ 274785 w 734000"/>
                <a:gd name="connsiteY7" fmla="*/ 319471 h 740807"/>
                <a:gd name="connsiteX8" fmla="*/ 274325 w 734000"/>
                <a:gd name="connsiteY8" fmla="*/ 319587 h 740807"/>
                <a:gd name="connsiteX9" fmla="*/ 239949 w 734000"/>
                <a:gd name="connsiteY9" fmla="*/ 309719 h 740807"/>
                <a:gd name="connsiteX10" fmla="*/ 239704 w 734000"/>
                <a:gd name="connsiteY10" fmla="*/ 310010 h 740807"/>
                <a:gd name="connsiteX11" fmla="*/ 230573 w 734000"/>
                <a:gd name="connsiteY11" fmla="*/ 278925 h 740807"/>
                <a:gd name="connsiteX12" fmla="*/ 175268 w 734000"/>
                <a:gd name="connsiteY12" fmla="*/ 228204 h 740807"/>
                <a:gd name="connsiteX13" fmla="*/ 188006 w 734000"/>
                <a:gd name="connsiteY13" fmla="*/ 239886 h 740807"/>
                <a:gd name="connsiteX14" fmla="*/ 176755 w 734000"/>
                <a:gd name="connsiteY14" fmla="*/ 263336 h 740807"/>
                <a:gd name="connsiteX15" fmla="*/ 204557 w 734000"/>
                <a:gd name="connsiteY15" fmla="*/ 351656 h 740807"/>
                <a:gd name="connsiteX16" fmla="*/ 280854 w 734000"/>
                <a:gd name="connsiteY16" fmla="*/ 374078 h 740807"/>
                <a:gd name="connsiteX17" fmla="*/ 318685 w 734000"/>
                <a:gd name="connsiteY17" fmla="*/ 359731 h 740807"/>
                <a:gd name="connsiteX18" fmla="*/ 369238 w 734000"/>
                <a:gd name="connsiteY18" fmla="*/ 406094 h 740807"/>
                <a:gd name="connsiteX19" fmla="*/ 326994 w 734000"/>
                <a:gd name="connsiteY19" fmla="*/ 394913 h 740807"/>
                <a:gd name="connsiteX20" fmla="*/ 284800 w 734000"/>
                <a:gd name="connsiteY20" fmla="*/ 436762 h 740807"/>
                <a:gd name="connsiteX21" fmla="*/ 385369 w 734000"/>
                <a:gd name="connsiteY21" fmla="*/ 463301 h 740807"/>
                <a:gd name="connsiteX22" fmla="*/ 415793 w 734000"/>
                <a:gd name="connsiteY22" fmla="*/ 448788 h 740807"/>
                <a:gd name="connsiteX23" fmla="*/ 428615 w 734000"/>
                <a:gd name="connsiteY23" fmla="*/ 460548 h 740807"/>
                <a:gd name="connsiteX24" fmla="*/ 454984 w 734000"/>
                <a:gd name="connsiteY24" fmla="*/ 431796 h 740807"/>
                <a:gd name="connsiteX25" fmla="*/ 443119 w 734000"/>
                <a:gd name="connsiteY25" fmla="*/ 420914 h 740807"/>
                <a:gd name="connsiteX26" fmla="*/ 457464 w 734000"/>
                <a:gd name="connsiteY26" fmla="*/ 388329 h 740807"/>
                <a:gd name="connsiteX27" fmla="*/ 428362 w 734000"/>
                <a:gd name="connsiteY27" fmla="*/ 290293 h 740807"/>
                <a:gd name="connsiteX28" fmla="*/ 428522 w 734000"/>
                <a:gd name="connsiteY28" fmla="*/ 290106 h 740807"/>
                <a:gd name="connsiteX29" fmla="*/ 427395 w 734000"/>
                <a:gd name="connsiteY29" fmla="*/ 289278 h 740807"/>
                <a:gd name="connsiteX30" fmla="*/ 427012 w 734000"/>
                <a:gd name="connsiteY30" fmla="*/ 288876 h 740807"/>
                <a:gd name="connsiteX31" fmla="*/ 426946 w 734000"/>
                <a:gd name="connsiteY31" fmla="*/ 288948 h 740807"/>
                <a:gd name="connsiteX32" fmla="*/ 352820 w 734000"/>
                <a:gd name="connsiteY32" fmla="*/ 269915 h 740807"/>
                <a:gd name="connsiteX33" fmla="*/ 307521 w 734000"/>
                <a:gd name="connsiteY33" fmla="*/ 296559 h 740807"/>
                <a:gd name="connsiteX34" fmla="*/ 255205 w 734000"/>
                <a:gd name="connsiteY34" fmla="*/ 248580 h 740807"/>
                <a:gd name="connsiteX35" fmla="*/ 258260 w 734000"/>
                <a:gd name="connsiteY35" fmla="*/ 247261 h 740807"/>
                <a:gd name="connsiteX36" fmla="*/ 296362 w 734000"/>
                <a:gd name="connsiteY36" fmla="*/ 257316 h 740807"/>
                <a:gd name="connsiteX37" fmla="*/ 334346 w 734000"/>
                <a:gd name="connsiteY37" fmla="*/ 219643 h 740807"/>
                <a:gd name="connsiteX38" fmla="*/ 243811 w 734000"/>
                <a:gd name="connsiteY38" fmla="*/ 195752 h 740807"/>
                <a:gd name="connsiteX39" fmla="*/ 213820 w 734000"/>
                <a:gd name="connsiteY39" fmla="*/ 210627 h 740807"/>
                <a:gd name="connsiteX40" fmla="*/ 201636 w 734000"/>
                <a:gd name="connsiteY40" fmla="*/ 199453 h 740807"/>
                <a:gd name="connsiteX41" fmla="*/ 175268 w 734000"/>
                <a:gd name="connsiteY41" fmla="*/ 228204 h 740807"/>
                <a:gd name="connsiteX42" fmla="*/ 0 w 734000"/>
                <a:gd name="connsiteY42" fmla="*/ 314704 h 740807"/>
                <a:gd name="connsiteX43" fmla="*/ 225227 w 734000"/>
                <a:gd name="connsiteY43" fmla="*/ 640 h 740807"/>
                <a:gd name="connsiteX44" fmla="*/ 674161 w 734000"/>
                <a:gd name="connsiteY44" fmla="*/ 143730 h 740807"/>
                <a:gd name="connsiteX45" fmla="*/ 625461 w 734000"/>
                <a:gd name="connsiteY45" fmla="*/ 591045 h 740807"/>
                <a:gd name="connsiteX46" fmla="*/ 175864 w 734000"/>
                <a:gd name="connsiteY46" fmla="*/ 668341 h 740807"/>
                <a:gd name="connsiteX47" fmla="*/ 0 w 734000"/>
                <a:gd name="connsiteY47" fmla="*/ 314704 h 740807"/>
                <a:gd name="connsiteX0" fmla="*/ 348892 w 734000"/>
                <a:gd name="connsiteY0" fmla="*/ 334499 h 746516"/>
                <a:gd name="connsiteX1" fmla="*/ 361732 w 734000"/>
                <a:gd name="connsiteY1" fmla="*/ 325976 h 746516"/>
                <a:gd name="connsiteX2" fmla="*/ 387597 w 734000"/>
                <a:gd name="connsiteY2" fmla="*/ 333463 h 746516"/>
                <a:gd name="connsiteX3" fmla="*/ 399661 w 734000"/>
                <a:gd name="connsiteY3" fmla="*/ 374530 h 746516"/>
                <a:gd name="connsiteX4" fmla="*/ 398080 w 734000"/>
                <a:gd name="connsiteY4" fmla="*/ 379610 h 746516"/>
                <a:gd name="connsiteX5" fmla="*/ 348892 w 734000"/>
                <a:gd name="connsiteY5" fmla="*/ 334499 h 746516"/>
                <a:gd name="connsiteX6" fmla="*/ 230573 w 734000"/>
                <a:gd name="connsiteY6" fmla="*/ 278925 h 746516"/>
                <a:gd name="connsiteX7" fmla="*/ 274785 w 734000"/>
                <a:gd name="connsiteY7" fmla="*/ 319471 h 746516"/>
                <a:gd name="connsiteX8" fmla="*/ 274325 w 734000"/>
                <a:gd name="connsiteY8" fmla="*/ 319587 h 746516"/>
                <a:gd name="connsiteX9" fmla="*/ 239949 w 734000"/>
                <a:gd name="connsiteY9" fmla="*/ 309719 h 746516"/>
                <a:gd name="connsiteX10" fmla="*/ 239704 w 734000"/>
                <a:gd name="connsiteY10" fmla="*/ 310010 h 746516"/>
                <a:gd name="connsiteX11" fmla="*/ 230573 w 734000"/>
                <a:gd name="connsiteY11" fmla="*/ 278925 h 746516"/>
                <a:gd name="connsiteX12" fmla="*/ 175268 w 734000"/>
                <a:gd name="connsiteY12" fmla="*/ 228204 h 746516"/>
                <a:gd name="connsiteX13" fmla="*/ 188006 w 734000"/>
                <a:gd name="connsiteY13" fmla="*/ 239886 h 746516"/>
                <a:gd name="connsiteX14" fmla="*/ 176755 w 734000"/>
                <a:gd name="connsiteY14" fmla="*/ 263336 h 746516"/>
                <a:gd name="connsiteX15" fmla="*/ 204557 w 734000"/>
                <a:gd name="connsiteY15" fmla="*/ 351656 h 746516"/>
                <a:gd name="connsiteX16" fmla="*/ 280854 w 734000"/>
                <a:gd name="connsiteY16" fmla="*/ 374078 h 746516"/>
                <a:gd name="connsiteX17" fmla="*/ 318685 w 734000"/>
                <a:gd name="connsiteY17" fmla="*/ 359731 h 746516"/>
                <a:gd name="connsiteX18" fmla="*/ 369238 w 734000"/>
                <a:gd name="connsiteY18" fmla="*/ 406094 h 746516"/>
                <a:gd name="connsiteX19" fmla="*/ 326994 w 734000"/>
                <a:gd name="connsiteY19" fmla="*/ 394913 h 746516"/>
                <a:gd name="connsiteX20" fmla="*/ 284800 w 734000"/>
                <a:gd name="connsiteY20" fmla="*/ 436762 h 746516"/>
                <a:gd name="connsiteX21" fmla="*/ 385369 w 734000"/>
                <a:gd name="connsiteY21" fmla="*/ 463301 h 746516"/>
                <a:gd name="connsiteX22" fmla="*/ 415793 w 734000"/>
                <a:gd name="connsiteY22" fmla="*/ 448788 h 746516"/>
                <a:gd name="connsiteX23" fmla="*/ 428615 w 734000"/>
                <a:gd name="connsiteY23" fmla="*/ 460548 h 746516"/>
                <a:gd name="connsiteX24" fmla="*/ 454984 w 734000"/>
                <a:gd name="connsiteY24" fmla="*/ 431796 h 746516"/>
                <a:gd name="connsiteX25" fmla="*/ 443119 w 734000"/>
                <a:gd name="connsiteY25" fmla="*/ 420914 h 746516"/>
                <a:gd name="connsiteX26" fmla="*/ 457464 w 734000"/>
                <a:gd name="connsiteY26" fmla="*/ 388329 h 746516"/>
                <a:gd name="connsiteX27" fmla="*/ 428362 w 734000"/>
                <a:gd name="connsiteY27" fmla="*/ 290293 h 746516"/>
                <a:gd name="connsiteX28" fmla="*/ 428522 w 734000"/>
                <a:gd name="connsiteY28" fmla="*/ 290106 h 746516"/>
                <a:gd name="connsiteX29" fmla="*/ 427395 w 734000"/>
                <a:gd name="connsiteY29" fmla="*/ 289278 h 746516"/>
                <a:gd name="connsiteX30" fmla="*/ 427012 w 734000"/>
                <a:gd name="connsiteY30" fmla="*/ 288876 h 746516"/>
                <a:gd name="connsiteX31" fmla="*/ 426946 w 734000"/>
                <a:gd name="connsiteY31" fmla="*/ 288948 h 746516"/>
                <a:gd name="connsiteX32" fmla="*/ 352820 w 734000"/>
                <a:gd name="connsiteY32" fmla="*/ 269915 h 746516"/>
                <a:gd name="connsiteX33" fmla="*/ 307521 w 734000"/>
                <a:gd name="connsiteY33" fmla="*/ 296559 h 746516"/>
                <a:gd name="connsiteX34" fmla="*/ 255205 w 734000"/>
                <a:gd name="connsiteY34" fmla="*/ 248580 h 746516"/>
                <a:gd name="connsiteX35" fmla="*/ 258260 w 734000"/>
                <a:gd name="connsiteY35" fmla="*/ 247261 h 746516"/>
                <a:gd name="connsiteX36" fmla="*/ 296362 w 734000"/>
                <a:gd name="connsiteY36" fmla="*/ 257316 h 746516"/>
                <a:gd name="connsiteX37" fmla="*/ 334346 w 734000"/>
                <a:gd name="connsiteY37" fmla="*/ 219643 h 746516"/>
                <a:gd name="connsiteX38" fmla="*/ 243811 w 734000"/>
                <a:gd name="connsiteY38" fmla="*/ 195752 h 746516"/>
                <a:gd name="connsiteX39" fmla="*/ 213820 w 734000"/>
                <a:gd name="connsiteY39" fmla="*/ 210627 h 746516"/>
                <a:gd name="connsiteX40" fmla="*/ 201636 w 734000"/>
                <a:gd name="connsiteY40" fmla="*/ 199453 h 746516"/>
                <a:gd name="connsiteX41" fmla="*/ 175268 w 734000"/>
                <a:gd name="connsiteY41" fmla="*/ 228204 h 746516"/>
                <a:gd name="connsiteX42" fmla="*/ 0 w 734000"/>
                <a:gd name="connsiteY42" fmla="*/ 314704 h 746516"/>
                <a:gd name="connsiteX43" fmla="*/ 225227 w 734000"/>
                <a:gd name="connsiteY43" fmla="*/ 640 h 746516"/>
                <a:gd name="connsiteX44" fmla="*/ 674161 w 734000"/>
                <a:gd name="connsiteY44" fmla="*/ 143730 h 746516"/>
                <a:gd name="connsiteX45" fmla="*/ 625461 w 734000"/>
                <a:gd name="connsiteY45" fmla="*/ 591045 h 746516"/>
                <a:gd name="connsiteX46" fmla="*/ 157724 w 734000"/>
                <a:gd name="connsiteY46" fmla="*/ 677553 h 746516"/>
                <a:gd name="connsiteX47" fmla="*/ 0 w 734000"/>
                <a:gd name="connsiteY47" fmla="*/ 314704 h 746516"/>
                <a:gd name="connsiteX0" fmla="*/ 348892 w 729929"/>
                <a:gd name="connsiteY0" fmla="*/ 332354 h 744371"/>
                <a:gd name="connsiteX1" fmla="*/ 361732 w 729929"/>
                <a:gd name="connsiteY1" fmla="*/ 323831 h 744371"/>
                <a:gd name="connsiteX2" fmla="*/ 387597 w 729929"/>
                <a:gd name="connsiteY2" fmla="*/ 331318 h 744371"/>
                <a:gd name="connsiteX3" fmla="*/ 399661 w 729929"/>
                <a:gd name="connsiteY3" fmla="*/ 372385 h 744371"/>
                <a:gd name="connsiteX4" fmla="*/ 398080 w 729929"/>
                <a:gd name="connsiteY4" fmla="*/ 377465 h 744371"/>
                <a:gd name="connsiteX5" fmla="*/ 348892 w 729929"/>
                <a:gd name="connsiteY5" fmla="*/ 332354 h 744371"/>
                <a:gd name="connsiteX6" fmla="*/ 230573 w 729929"/>
                <a:gd name="connsiteY6" fmla="*/ 276780 h 744371"/>
                <a:gd name="connsiteX7" fmla="*/ 274785 w 729929"/>
                <a:gd name="connsiteY7" fmla="*/ 317326 h 744371"/>
                <a:gd name="connsiteX8" fmla="*/ 274325 w 729929"/>
                <a:gd name="connsiteY8" fmla="*/ 317442 h 744371"/>
                <a:gd name="connsiteX9" fmla="*/ 239949 w 729929"/>
                <a:gd name="connsiteY9" fmla="*/ 307574 h 744371"/>
                <a:gd name="connsiteX10" fmla="*/ 239704 w 729929"/>
                <a:gd name="connsiteY10" fmla="*/ 307865 h 744371"/>
                <a:gd name="connsiteX11" fmla="*/ 230573 w 729929"/>
                <a:gd name="connsiteY11" fmla="*/ 276780 h 744371"/>
                <a:gd name="connsiteX12" fmla="*/ 175268 w 729929"/>
                <a:gd name="connsiteY12" fmla="*/ 226059 h 744371"/>
                <a:gd name="connsiteX13" fmla="*/ 188006 w 729929"/>
                <a:gd name="connsiteY13" fmla="*/ 237741 h 744371"/>
                <a:gd name="connsiteX14" fmla="*/ 176755 w 729929"/>
                <a:gd name="connsiteY14" fmla="*/ 261191 h 744371"/>
                <a:gd name="connsiteX15" fmla="*/ 204557 w 729929"/>
                <a:gd name="connsiteY15" fmla="*/ 349511 h 744371"/>
                <a:gd name="connsiteX16" fmla="*/ 280854 w 729929"/>
                <a:gd name="connsiteY16" fmla="*/ 371933 h 744371"/>
                <a:gd name="connsiteX17" fmla="*/ 318685 w 729929"/>
                <a:gd name="connsiteY17" fmla="*/ 357586 h 744371"/>
                <a:gd name="connsiteX18" fmla="*/ 369238 w 729929"/>
                <a:gd name="connsiteY18" fmla="*/ 403949 h 744371"/>
                <a:gd name="connsiteX19" fmla="*/ 326994 w 729929"/>
                <a:gd name="connsiteY19" fmla="*/ 392768 h 744371"/>
                <a:gd name="connsiteX20" fmla="*/ 284800 w 729929"/>
                <a:gd name="connsiteY20" fmla="*/ 434617 h 744371"/>
                <a:gd name="connsiteX21" fmla="*/ 385369 w 729929"/>
                <a:gd name="connsiteY21" fmla="*/ 461156 h 744371"/>
                <a:gd name="connsiteX22" fmla="*/ 415793 w 729929"/>
                <a:gd name="connsiteY22" fmla="*/ 446643 h 744371"/>
                <a:gd name="connsiteX23" fmla="*/ 428615 w 729929"/>
                <a:gd name="connsiteY23" fmla="*/ 458403 h 744371"/>
                <a:gd name="connsiteX24" fmla="*/ 454984 w 729929"/>
                <a:gd name="connsiteY24" fmla="*/ 429651 h 744371"/>
                <a:gd name="connsiteX25" fmla="*/ 443119 w 729929"/>
                <a:gd name="connsiteY25" fmla="*/ 418769 h 744371"/>
                <a:gd name="connsiteX26" fmla="*/ 457464 w 729929"/>
                <a:gd name="connsiteY26" fmla="*/ 386184 h 744371"/>
                <a:gd name="connsiteX27" fmla="*/ 428362 w 729929"/>
                <a:gd name="connsiteY27" fmla="*/ 288148 h 744371"/>
                <a:gd name="connsiteX28" fmla="*/ 428522 w 729929"/>
                <a:gd name="connsiteY28" fmla="*/ 287961 h 744371"/>
                <a:gd name="connsiteX29" fmla="*/ 427395 w 729929"/>
                <a:gd name="connsiteY29" fmla="*/ 287133 h 744371"/>
                <a:gd name="connsiteX30" fmla="*/ 427012 w 729929"/>
                <a:gd name="connsiteY30" fmla="*/ 286731 h 744371"/>
                <a:gd name="connsiteX31" fmla="*/ 426946 w 729929"/>
                <a:gd name="connsiteY31" fmla="*/ 286803 h 744371"/>
                <a:gd name="connsiteX32" fmla="*/ 352820 w 729929"/>
                <a:gd name="connsiteY32" fmla="*/ 267770 h 744371"/>
                <a:gd name="connsiteX33" fmla="*/ 307521 w 729929"/>
                <a:gd name="connsiteY33" fmla="*/ 294414 h 744371"/>
                <a:gd name="connsiteX34" fmla="*/ 255205 w 729929"/>
                <a:gd name="connsiteY34" fmla="*/ 246435 h 744371"/>
                <a:gd name="connsiteX35" fmla="*/ 258260 w 729929"/>
                <a:gd name="connsiteY35" fmla="*/ 245116 h 744371"/>
                <a:gd name="connsiteX36" fmla="*/ 296362 w 729929"/>
                <a:gd name="connsiteY36" fmla="*/ 255171 h 744371"/>
                <a:gd name="connsiteX37" fmla="*/ 334346 w 729929"/>
                <a:gd name="connsiteY37" fmla="*/ 217498 h 744371"/>
                <a:gd name="connsiteX38" fmla="*/ 243811 w 729929"/>
                <a:gd name="connsiteY38" fmla="*/ 193607 h 744371"/>
                <a:gd name="connsiteX39" fmla="*/ 213820 w 729929"/>
                <a:gd name="connsiteY39" fmla="*/ 208482 h 744371"/>
                <a:gd name="connsiteX40" fmla="*/ 201636 w 729929"/>
                <a:gd name="connsiteY40" fmla="*/ 197308 h 744371"/>
                <a:gd name="connsiteX41" fmla="*/ 175268 w 729929"/>
                <a:gd name="connsiteY41" fmla="*/ 226059 h 744371"/>
                <a:gd name="connsiteX42" fmla="*/ 0 w 729929"/>
                <a:gd name="connsiteY42" fmla="*/ 312559 h 744371"/>
                <a:gd name="connsiteX43" fmla="*/ 213524 w 729929"/>
                <a:gd name="connsiteY43" fmla="*/ 687 h 744371"/>
                <a:gd name="connsiteX44" fmla="*/ 674161 w 729929"/>
                <a:gd name="connsiteY44" fmla="*/ 141585 h 744371"/>
                <a:gd name="connsiteX45" fmla="*/ 625461 w 729929"/>
                <a:gd name="connsiteY45" fmla="*/ 588900 h 744371"/>
                <a:gd name="connsiteX46" fmla="*/ 157724 w 729929"/>
                <a:gd name="connsiteY46" fmla="*/ 675408 h 744371"/>
                <a:gd name="connsiteX47" fmla="*/ 0 w 729929"/>
                <a:gd name="connsiteY47" fmla="*/ 312559 h 744371"/>
                <a:gd name="connsiteX0" fmla="*/ 378735 w 759772"/>
                <a:gd name="connsiteY0" fmla="*/ 332354 h 744371"/>
                <a:gd name="connsiteX1" fmla="*/ 391575 w 759772"/>
                <a:gd name="connsiteY1" fmla="*/ 323831 h 744371"/>
                <a:gd name="connsiteX2" fmla="*/ 417440 w 759772"/>
                <a:gd name="connsiteY2" fmla="*/ 331318 h 744371"/>
                <a:gd name="connsiteX3" fmla="*/ 429504 w 759772"/>
                <a:gd name="connsiteY3" fmla="*/ 372385 h 744371"/>
                <a:gd name="connsiteX4" fmla="*/ 427923 w 759772"/>
                <a:gd name="connsiteY4" fmla="*/ 377465 h 744371"/>
                <a:gd name="connsiteX5" fmla="*/ 378735 w 759772"/>
                <a:gd name="connsiteY5" fmla="*/ 332354 h 744371"/>
                <a:gd name="connsiteX6" fmla="*/ 260416 w 759772"/>
                <a:gd name="connsiteY6" fmla="*/ 276780 h 744371"/>
                <a:gd name="connsiteX7" fmla="*/ 304628 w 759772"/>
                <a:gd name="connsiteY7" fmla="*/ 317326 h 744371"/>
                <a:gd name="connsiteX8" fmla="*/ 304168 w 759772"/>
                <a:gd name="connsiteY8" fmla="*/ 317442 h 744371"/>
                <a:gd name="connsiteX9" fmla="*/ 269792 w 759772"/>
                <a:gd name="connsiteY9" fmla="*/ 307574 h 744371"/>
                <a:gd name="connsiteX10" fmla="*/ 269547 w 759772"/>
                <a:gd name="connsiteY10" fmla="*/ 307865 h 744371"/>
                <a:gd name="connsiteX11" fmla="*/ 260416 w 759772"/>
                <a:gd name="connsiteY11" fmla="*/ 276780 h 744371"/>
                <a:gd name="connsiteX12" fmla="*/ 205111 w 759772"/>
                <a:gd name="connsiteY12" fmla="*/ 226059 h 744371"/>
                <a:gd name="connsiteX13" fmla="*/ 217849 w 759772"/>
                <a:gd name="connsiteY13" fmla="*/ 237741 h 744371"/>
                <a:gd name="connsiteX14" fmla="*/ 206598 w 759772"/>
                <a:gd name="connsiteY14" fmla="*/ 261191 h 744371"/>
                <a:gd name="connsiteX15" fmla="*/ 234400 w 759772"/>
                <a:gd name="connsiteY15" fmla="*/ 349511 h 744371"/>
                <a:gd name="connsiteX16" fmla="*/ 310697 w 759772"/>
                <a:gd name="connsiteY16" fmla="*/ 371933 h 744371"/>
                <a:gd name="connsiteX17" fmla="*/ 348528 w 759772"/>
                <a:gd name="connsiteY17" fmla="*/ 357586 h 744371"/>
                <a:gd name="connsiteX18" fmla="*/ 399081 w 759772"/>
                <a:gd name="connsiteY18" fmla="*/ 403949 h 744371"/>
                <a:gd name="connsiteX19" fmla="*/ 356837 w 759772"/>
                <a:gd name="connsiteY19" fmla="*/ 392768 h 744371"/>
                <a:gd name="connsiteX20" fmla="*/ 314643 w 759772"/>
                <a:gd name="connsiteY20" fmla="*/ 434617 h 744371"/>
                <a:gd name="connsiteX21" fmla="*/ 415212 w 759772"/>
                <a:gd name="connsiteY21" fmla="*/ 461156 h 744371"/>
                <a:gd name="connsiteX22" fmla="*/ 445636 w 759772"/>
                <a:gd name="connsiteY22" fmla="*/ 446643 h 744371"/>
                <a:gd name="connsiteX23" fmla="*/ 458458 w 759772"/>
                <a:gd name="connsiteY23" fmla="*/ 458403 h 744371"/>
                <a:gd name="connsiteX24" fmla="*/ 484827 w 759772"/>
                <a:gd name="connsiteY24" fmla="*/ 429651 h 744371"/>
                <a:gd name="connsiteX25" fmla="*/ 472962 w 759772"/>
                <a:gd name="connsiteY25" fmla="*/ 418769 h 744371"/>
                <a:gd name="connsiteX26" fmla="*/ 487307 w 759772"/>
                <a:gd name="connsiteY26" fmla="*/ 386184 h 744371"/>
                <a:gd name="connsiteX27" fmla="*/ 458205 w 759772"/>
                <a:gd name="connsiteY27" fmla="*/ 288148 h 744371"/>
                <a:gd name="connsiteX28" fmla="*/ 458365 w 759772"/>
                <a:gd name="connsiteY28" fmla="*/ 287961 h 744371"/>
                <a:gd name="connsiteX29" fmla="*/ 457238 w 759772"/>
                <a:gd name="connsiteY29" fmla="*/ 287133 h 744371"/>
                <a:gd name="connsiteX30" fmla="*/ 456855 w 759772"/>
                <a:gd name="connsiteY30" fmla="*/ 286731 h 744371"/>
                <a:gd name="connsiteX31" fmla="*/ 456789 w 759772"/>
                <a:gd name="connsiteY31" fmla="*/ 286803 h 744371"/>
                <a:gd name="connsiteX32" fmla="*/ 382663 w 759772"/>
                <a:gd name="connsiteY32" fmla="*/ 267770 h 744371"/>
                <a:gd name="connsiteX33" fmla="*/ 337364 w 759772"/>
                <a:gd name="connsiteY33" fmla="*/ 294414 h 744371"/>
                <a:gd name="connsiteX34" fmla="*/ 285048 w 759772"/>
                <a:gd name="connsiteY34" fmla="*/ 246435 h 744371"/>
                <a:gd name="connsiteX35" fmla="*/ 288103 w 759772"/>
                <a:gd name="connsiteY35" fmla="*/ 245116 h 744371"/>
                <a:gd name="connsiteX36" fmla="*/ 326205 w 759772"/>
                <a:gd name="connsiteY36" fmla="*/ 255171 h 744371"/>
                <a:gd name="connsiteX37" fmla="*/ 364189 w 759772"/>
                <a:gd name="connsiteY37" fmla="*/ 217498 h 744371"/>
                <a:gd name="connsiteX38" fmla="*/ 273654 w 759772"/>
                <a:gd name="connsiteY38" fmla="*/ 193607 h 744371"/>
                <a:gd name="connsiteX39" fmla="*/ 243663 w 759772"/>
                <a:gd name="connsiteY39" fmla="*/ 208482 h 744371"/>
                <a:gd name="connsiteX40" fmla="*/ 231479 w 759772"/>
                <a:gd name="connsiteY40" fmla="*/ 197308 h 744371"/>
                <a:gd name="connsiteX41" fmla="*/ 205111 w 759772"/>
                <a:gd name="connsiteY41" fmla="*/ 226059 h 744371"/>
                <a:gd name="connsiteX42" fmla="*/ 0 w 759772"/>
                <a:gd name="connsiteY42" fmla="*/ 190934 h 744371"/>
                <a:gd name="connsiteX43" fmla="*/ 243367 w 759772"/>
                <a:gd name="connsiteY43" fmla="*/ 687 h 744371"/>
                <a:gd name="connsiteX44" fmla="*/ 704004 w 759772"/>
                <a:gd name="connsiteY44" fmla="*/ 141585 h 744371"/>
                <a:gd name="connsiteX45" fmla="*/ 655304 w 759772"/>
                <a:gd name="connsiteY45" fmla="*/ 588900 h 744371"/>
                <a:gd name="connsiteX46" fmla="*/ 187567 w 759772"/>
                <a:gd name="connsiteY46" fmla="*/ 675408 h 744371"/>
                <a:gd name="connsiteX47" fmla="*/ 0 w 759772"/>
                <a:gd name="connsiteY47" fmla="*/ 190934 h 744371"/>
                <a:gd name="connsiteX0" fmla="*/ 378735 w 759772"/>
                <a:gd name="connsiteY0" fmla="*/ 332354 h 744371"/>
                <a:gd name="connsiteX1" fmla="*/ 391575 w 759772"/>
                <a:gd name="connsiteY1" fmla="*/ 323831 h 744371"/>
                <a:gd name="connsiteX2" fmla="*/ 417440 w 759772"/>
                <a:gd name="connsiteY2" fmla="*/ 331318 h 744371"/>
                <a:gd name="connsiteX3" fmla="*/ 429504 w 759772"/>
                <a:gd name="connsiteY3" fmla="*/ 372385 h 744371"/>
                <a:gd name="connsiteX4" fmla="*/ 427923 w 759772"/>
                <a:gd name="connsiteY4" fmla="*/ 377465 h 744371"/>
                <a:gd name="connsiteX5" fmla="*/ 378735 w 759772"/>
                <a:gd name="connsiteY5" fmla="*/ 332354 h 744371"/>
                <a:gd name="connsiteX6" fmla="*/ 260416 w 759772"/>
                <a:gd name="connsiteY6" fmla="*/ 276780 h 744371"/>
                <a:gd name="connsiteX7" fmla="*/ 304628 w 759772"/>
                <a:gd name="connsiteY7" fmla="*/ 317326 h 744371"/>
                <a:gd name="connsiteX8" fmla="*/ 304168 w 759772"/>
                <a:gd name="connsiteY8" fmla="*/ 317442 h 744371"/>
                <a:gd name="connsiteX9" fmla="*/ 269792 w 759772"/>
                <a:gd name="connsiteY9" fmla="*/ 307574 h 744371"/>
                <a:gd name="connsiteX10" fmla="*/ 269547 w 759772"/>
                <a:gd name="connsiteY10" fmla="*/ 307865 h 744371"/>
                <a:gd name="connsiteX11" fmla="*/ 260416 w 759772"/>
                <a:gd name="connsiteY11" fmla="*/ 276780 h 744371"/>
                <a:gd name="connsiteX12" fmla="*/ 205111 w 759772"/>
                <a:gd name="connsiteY12" fmla="*/ 226059 h 744371"/>
                <a:gd name="connsiteX13" fmla="*/ 217849 w 759772"/>
                <a:gd name="connsiteY13" fmla="*/ 237741 h 744371"/>
                <a:gd name="connsiteX14" fmla="*/ 206598 w 759772"/>
                <a:gd name="connsiteY14" fmla="*/ 261191 h 744371"/>
                <a:gd name="connsiteX15" fmla="*/ 234400 w 759772"/>
                <a:gd name="connsiteY15" fmla="*/ 349511 h 744371"/>
                <a:gd name="connsiteX16" fmla="*/ 310697 w 759772"/>
                <a:gd name="connsiteY16" fmla="*/ 371933 h 744371"/>
                <a:gd name="connsiteX17" fmla="*/ 348528 w 759772"/>
                <a:gd name="connsiteY17" fmla="*/ 357586 h 744371"/>
                <a:gd name="connsiteX18" fmla="*/ 399081 w 759772"/>
                <a:gd name="connsiteY18" fmla="*/ 403949 h 744371"/>
                <a:gd name="connsiteX19" fmla="*/ 356837 w 759772"/>
                <a:gd name="connsiteY19" fmla="*/ 392768 h 744371"/>
                <a:gd name="connsiteX20" fmla="*/ 314643 w 759772"/>
                <a:gd name="connsiteY20" fmla="*/ 434617 h 744371"/>
                <a:gd name="connsiteX21" fmla="*/ 415212 w 759772"/>
                <a:gd name="connsiteY21" fmla="*/ 461156 h 744371"/>
                <a:gd name="connsiteX22" fmla="*/ 445636 w 759772"/>
                <a:gd name="connsiteY22" fmla="*/ 446643 h 744371"/>
                <a:gd name="connsiteX23" fmla="*/ 458458 w 759772"/>
                <a:gd name="connsiteY23" fmla="*/ 458403 h 744371"/>
                <a:gd name="connsiteX24" fmla="*/ 484827 w 759772"/>
                <a:gd name="connsiteY24" fmla="*/ 429651 h 744371"/>
                <a:gd name="connsiteX25" fmla="*/ 472962 w 759772"/>
                <a:gd name="connsiteY25" fmla="*/ 418769 h 744371"/>
                <a:gd name="connsiteX26" fmla="*/ 487307 w 759772"/>
                <a:gd name="connsiteY26" fmla="*/ 386184 h 744371"/>
                <a:gd name="connsiteX27" fmla="*/ 458205 w 759772"/>
                <a:gd name="connsiteY27" fmla="*/ 288148 h 744371"/>
                <a:gd name="connsiteX28" fmla="*/ 458365 w 759772"/>
                <a:gd name="connsiteY28" fmla="*/ 287961 h 744371"/>
                <a:gd name="connsiteX29" fmla="*/ 457238 w 759772"/>
                <a:gd name="connsiteY29" fmla="*/ 287133 h 744371"/>
                <a:gd name="connsiteX30" fmla="*/ 456855 w 759772"/>
                <a:gd name="connsiteY30" fmla="*/ 286731 h 744371"/>
                <a:gd name="connsiteX31" fmla="*/ 456789 w 759772"/>
                <a:gd name="connsiteY31" fmla="*/ 286803 h 744371"/>
                <a:gd name="connsiteX32" fmla="*/ 382663 w 759772"/>
                <a:gd name="connsiteY32" fmla="*/ 267770 h 744371"/>
                <a:gd name="connsiteX33" fmla="*/ 337364 w 759772"/>
                <a:gd name="connsiteY33" fmla="*/ 294414 h 744371"/>
                <a:gd name="connsiteX34" fmla="*/ 285048 w 759772"/>
                <a:gd name="connsiteY34" fmla="*/ 246435 h 744371"/>
                <a:gd name="connsiteX35" fmla="*/ 288103 w 759772"/>
                <a:gd name="connsiteY35" fmla="*/ 245116 h 744371"/>
                <a:gd name="connsiteX36" fmla="*/ 326205 w 759772"/>
                <a:gd name="connsiteY36" fmla="*/ 255171 h 744371"/>
                <a:gd name="connsiteX37" fmla="*/ 364189 w 759772"/>
                <a:gd name="connsiteY37" fmla="*/ 217498 h 744371"/>
                <a:gd name="connsiteX38" fmla="*/ 273654 w 759772"/>
                <a:gd name="connsiteY38" fmla="*/ 193607 h 744371"/>
                <a:gd name="connsiteX39" fmla="*/ 243663 w 759772"/>
                <a:gd name="connsiteY39" fmla="*/ 208482 h 744371"/>
                <a:gd name="connsiteX40" fmla="*/ 231479 w 759772"/>
                <a:gd name="connsiteY40" fmla="*/ 197308 h 744371"/>
                <a:gd name="connsiteX41" fmla="*/ 205111 w 759772"/>
                <a:gd name="connsiteY41" fmla="*/ 226059 h 744371"/>
                <a:gd name="connsiteX42" fmla="*/ 0 w 759772"/>
                <a:gd name="connsiteY42" fmla="*/ 190934 h 744371"/>
                <a:gd name="connsiteX43" fmla="*/ 243367 w 759772"/>
                <a:gd name="connsiteY43" fmla="*/ 687 h 744371"/>
                <a:gd name="connsiteX44" fmla="*/ 704004 w 759772"/>
                <a:gd name="connsiteY44" fmla="*/ 141585 h 744371"/>
                <a:gd name="connsiteX45" fmla="*/ 655304 w 759772"/>
                <a:gd name="connsiteY45" fmla="*/ 588900 h 744371"/>
                <a:gd name="connsiteX46" fmla="*/ 187567 w 759772"/>
                <a:gd name="connsiteY46" fmla="*/ 675408 h 744371"/>
                <a:gd name="connsiteX47" fmla="*/ 0 w 759772"/>
                <a:gd name="connsiteY47" fmla="*/ 190934 h 744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759772" h="744371">
                  <a:moveTo>
                    <a:pt x="378735" y="332354"/>
                  </a:moveTo>
                  <a:cubicBezTo>
                    <a:pt x="382231" y="329029"/>
                    <a:pt x="386202" y="326061"/>
                    <a:pt x="391575" y="323831"/>
                  </a:cubicBezTo>
                  <a:cubicBezTo>
                    <a:pt x="404032" y="321528"/>
                    <a:pt x="409224" y="323623"/>
                    <a:pt x="417440" y="331318"/>
                  </a:cubicBezTo>
                  <a:cubicBezTo>
                    <a:pt x="428461" y="341866"/>
                    <a:pt x="433059" y="357495"/>
                    <a:pt x="429504" y="372385"/>
                  </a:cubicBezTo>
                  <a:cubicBezTo>
                    <a:pt x="429088" y="374125"/>
                    <a:pt x="428569" y="375825"/>
                    <a:pt x="427923" y="377465"/>
                  </a:cubicBezTo>
                  <a:lnTo>
                    <a:pt x="378735" y="332354"/>
                  </a:lnTo>
                  <a:close/>
                  <a:moveTo>
                    <a:pt x="260416" y="276780"/>
                  </a:moveTo>
                  <a:lnTo>
                    <a:pt x="304628" y="317326"/>
                  </a:lnTo>
                  <a:lnTo>
                    <a:pt x="304168" y="317442"/>
                  </a:lnTo>
                  <a:cubicBezTo>
                    <a:pt x="290503" y="320930"/>
                    <a:pt x="278790" y="316497"/>
                    <a:pt x="269792" y="307574"/>
                  </a:cubicBezTo>
                  <a:lnTo>
                    <a:pt x="269547" y="307865"/>
                  </a:lnTo>
                  <a:cubicBezTo>
                    <a:pt x="261831" y="299485"/>
                    <a:pt x="258455" y="288033"/>
                    <a:pt x="260416" y="276780"/>
                  </a:cubicBezTo>
                  <a:close/>
                  <a:moveTo>
                    <a:pt x="205111" y="226059"/>
                  </a:moveTo>
                  <a:lnTo>
                    <a:pt x="217849" y="237741"/>
                  </a:lnTo>
                  <a:cubicBezTo>
                    <a:pt x="213807" y="244973"/>
                    <a:pt x="208575" y="252910"/>
                    <a:pt x="206598" y="261191"/>
                  </a:cubicBezTo>
                  <a:cubicBezTo>
                    <a:pt x="198466" y="294406"/>
                    <a:pt x="204336" y="321834"/>
                    <a:pt x="234400" y="349511"/>
                  </a:cubicBezTo>
                  <a:cubicBezTo>
                    <a:pt x="255481" y="367415"/>
                    <a:pt x="283153" y="375547"/>
                    <a:pt x="310697" y="371933"/>
                  </a:cubicBezTo>
                  <a:cubicBezTo>
                    <a:pt x="324471" y="370126"/>
                    <a:pt x="337196" y="365103"/>
                    <a:pt x="348528" y="357586"/>
                  </a:cubicBezTo>
                  <a:lnTo>
                    <a:pt x="399081" y="403949"/>
                  </a:lnTo>
                  <a:cubicBezTo>
                    <a:pt x="384016" y="408155"/>
                    <a:pt x="367854" y="403876"/>
                    <a:pt x="356837" y="392768"/>
                  </a:cubicBezTo>
                  <a:lnTo>
                    <a:pt x="314643" y="434617"/>
                  </a:lnTo>
                  <a:cubicBezTo>
                    <a:pt x="340867" y="461056"/>
                    <a:pt x="379357" y="471213"/>
                    <a:pt x="415212" y="461156"/>
                  </a:cubicBezTo>
                  <a:cubicBezTo>
                    <a:pt x="426289" y="458049"/>
                    <a:pt x="436577" y="453163"/>
                    <a:pt x="445636" y="446643"/>
                  </a:cubicBezTo>
                  <a:lnTo>
                    <a:pt x="458458" y="458403"/>
                  </a:lnTo>
                  <a:lnTo>
                    <a:pt x="484827" y="429651"/>
                  </a:lnTo>
                  <a:lnTo>
                    <a:pt x="472962" y="418769"/>
                  </a:lnTo>
                  <a:cubicBezTo>
                    <a:pt x="479635" y="409048"/>
                    <a:pt x="484482" y="398018"/>
                    <a:pt x="487307" y="386184"/>
                  </a:cubicBezTo>
                  <a:cubicBezTo>
                    <a:pt x="495803" y="350599"/>
                    <a:pt x="484702" y="313234"/>
                    <a:pt x="458205" y="288148"/>
                  </a:cubicBezTo>
                  <a:lnTo>
                    <a:pt x="458365" y="287961"/>
                  </a:lnTo>
                  <a:cubicBezTo>
                    <a:pt x="458010" y="287660"/>
                    <a:pt x="457652" y="287362"/>
                    <a:pt x="457238" y="287133"/>
                  </a:cubicBezTo>
                  <a:lnTo>
                    <a:pt x="456855" y="286731"/>
                  </a:lnTo>
                  <a:lnTo>
                    <a:pt x="456789" y="286803"/>
                  </a:lnTo>
                  <a:cubicBezTo>
                    <a:pt x="435997" y="269986"/>
                    <a:pt x="407991" y="260836"/>
                    <a:pt x="382663" y="267770"/>
                  </a:cubicBezTo>
                  <a:cubicBezTo>
                    <a:pt x="366098" y="272306"/>
                    <a:pt x="351955" y="280465"/>
                    <a:pt x="337364" y="294414"/>
                  </a:cubicBezTo>
                  <a:lnTo>
                    <a:pt x="285048" y="246435"/>
                  </a:lnTo>
                  <a:lnTo>
                    <a:pt x="288103" y="245116"/>
                  </a:lnTo>
                  <a:cubicBezTo>
                    <a:pt x="301687" y="241306"/>
                    <a:pt x="316269" y="245154"/>
                    <a:pt x="326205" y="255171"/>
                  </a:cubicBezTo>
                  <a:lnTo>
                    <a:pt x="364189" y="217498"/>
                  </a:lnTo>
                  <a:cubicBezTo>
                    <a:pt x="340581" y="193696"/>
                    <a:pt x="305932" y="184553"/>
                    <a:pt x="273654" y="193607"/>
                  </a:cubicBezTo>
                  <a:cubicBezTo>
                    <a:pt x="262631" y="196699"/>
                    <a:pt x="252475" y="201748"/>
                    <a:pt x="243663" y="208482"/>
                  </a:cubicBezTo>
                  <a:lnTo>
                    <a:pt x="231479" y="197308"/>
                  </a:lnTo>
                  <a:lnTo>
                    <a:pt x="205111" y="226059"/>
                  </a:lnTo>
                  <a:close/>
                  <a:moveTo>
                    <a:pt x="0" y="190934"/>
                  </a:moveTo>
                  <a:cubicBezTo>
                    <a:pt x="86239" y="97561"/>
                    <a:pt x="119182" y="80735"/>
                    <a:pt x="243367" y="687"/>
                  </a:cubicBezTo>
                  <a:cubicBezTo>
                    <a:pt x="416987" y="-6545"/>
                    <a:pt x="635348" y="43550"/>
                    <a:pt x="704004" y="141585"/>
                  </a:cubicBezTo>
                  <a:cubicBezTo>
                    <a:pt x="772660" y="239621"/>
                    <a:pt x="799743" y="428944"/>
                    <a:pt x="655304" y="588900"/>
                  </a:cubicBezTo>
                  <a:cubicBezTo>
                    <a:pt x="505661" y="769866"/>
                    <a:pt x="320231" y="784759"/>
                    <a:pt x="187567" y="675408"/>
                  </a:cubicBezTo>
                  <a:cubicBezTo>
                    <a:pt x="79740" y="575950"/>
                    <a:pt x="27078" y="293885"/>
                    <a:pt x="0" y="190934"/>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29" name="Diagonal Stripe 18">
              <a:extLst>
                <a:ext uri="{FF2B5EF4-FFF2-40B4-BE49-F238E27FC236}">
                  <a16:creationId xmlns:a16="http://schemas.microsoft.com/office/drawing/2014/main" id="{412AD1C7-B267-4C31-BE7E-5664D6EE82D8}"/>
                </a:ext>
              </a:extLst>
            </p:cNvPr>
            <p:cNvSpPr>
              <a:spLocks noChangeAspect="1"/>
            </p:cNvSpPr>
            <p:nvPr/>
          </p:nvSpPr>
          <p:spPr>
            <a:xfrm rot="1410982">
              <a:off x="4070449" y="2766517"/>
              <a:ext cx="664631" cy="516467"/>
            </a:xfrm>
            <a:custGeom>
              <a:avLst/>
              <a:gdLst>
                <a:gd name="connsiteX0" fmla="*/ 135309 w 423074"/>
                <a:gd name="connsiteY0" fmla="*/ 155518 h 479287"/>
                <a:gd name="connsiteX1" fmla="*/ 261657 w 423074"/>
                <a:gd name="connsiteY1" fmla="*/ 130931 h 479287"/>
                <a:gd name="connsiteX2" fmla="*/ 348802 w 423074"/>
                <a:gd name="connsiteY2" fmla="*/ 966 h 479287"/>
                <a:gd name="connsiteX3" fmla="*/ 413416 w 423074"/>
                <a:gd name="connsiteY3" fmla="*/ 197164 h 479287"/>
                <a:gd name="connsiteX4" fmla="*/ 341534 w 423074"/>
                <a:gd name="connsiteY4" fmla="*/ 362378 h 479287"/>
                <a:gd name="connsiteX5" fmla="*/ 185579 w 423074"/>
                <a:gd name="connsiteY5" fmla="*/ 451773 h 479287"/>
                <a:gd name="connsiteX6" fmla="*/ 28008 w 423074"/>
                <a:gd name="connsiteY6" fmla="*/ 458124 h 479287"/>
                <a:gd name="connsiteX7" fmla="*/ 98259 w 423074"/>
                <a:gd name="connsiteY7" fmla="*/ 319870 h 479287"/>
                <a:gd name="connsiteX8" fmla="*/ 135309 w 423074"/>
                <a:gd name="connsiteY8" fmla="*/ 155518 h 479287"/>
                <a:gd name="connsiteX0" fmla="*/ 135309 w 423074"/>
                <a:gd name="connsiteY0" fmla="*/ 155518 h 479287"/>
                <a:gd name="connsiteX1" fmla="*/ 261657 w 423074"/>
                <a:gd name="connsiteY1" fmla="*/ 130931 h 479287"/>
                <a:gd name="connsiteX2" fmla="*/ 348802 w 423074"/>
                <a:gd name="connsiteY2" fmla="*/ 966 h 479287"/>
                <a:gd name="connsiteX3" fmla="*/ 413416 w 423074"/>
                <a:gd name="connsiteY3" fmla="*/ 197164 h 479287"/>
                <a:gd name="connsiteX4" fmla="*/ 353673 w 423074"/>
                <a:gd name="connsiteY4" fmla="*/ 370280 h 479287"/>
                <a:gd name="connsiteX5" fmla="*/ 185579 w 423074"/>
                <a:gd name="connsiteY5" fmla="*/ 451773 h 479287"/>
                <a:gd name="connsiteX6" fmla="*/ 28008 w 423074"/>
                <a:gd name="connsiteY6" fmla="*/ 458124 h 479287"/>
                <a:gd name="connsiteX7" fmla="*/ 98259 w 423074"/>
                <a:gd name="connsiteY7" fmla="*/ 319870 h 479287"/>
                <a:gd name="connsiteX8" fmla="*/ 135309 w 423074"/>
                <a:gd name="connsiteY8" fmla="*/ 155518 h 479287"/>
                <a:gd name="connsiteX0" fmla="*/ 135309 w 423074"/>
                <a:gd name="connsiteY0" fmla="*/ 155518 h 479287"/>
                <a:gd name="connsiteX1" fmla="*/ 261657 w 423074"/>
                <a:gd name="connsiteY1" fmla="*/ 130931 h 479287"/>
                <a:gd name="connsiteX2" fmla="*/ 348802 w 423074"/>
                <a:gd name="connsiteY2" fmla="*/ 966 h 479287"/>
                <a:gd name="connsiteX3" fmla="*/ 413416 w 423074"/>
                <a:gd name="connsiteY3" fmla="*/ 197164 h 479287"/>
                <a:gd name="connsiteX4" fmla="*/ 324557 w 423074"/>
                <a:gd name="connsiteY4" fmla="*/ 398504 h 479287"/>
                <a:gd name="connsiteX5" fmla="*/ 185579 w 423074"/>
                <a:gd name="connsiteY5" fmla="*/ 451773 h 479287"/>
                <a:gd name="connsiteX6" fmla="*/ 28008 w 423074"/>
                <a:gd name="connsiteY6" fmla="*/ 458124 h 479287"/>
                <a:gd name="connsiteX7" fmla="*/ 98259 w 423074"/>
                <a:gd name="connsiteY7" fmla="*/ 319870 h 479287"/>
                <a:gd name="connsiteX8" fmla="*/ 135309 w 423074"/>
                <a:gd name="connsiteY8" fmla="*/ 155518 h 479287"/>
                <a:gd name="connsiteX0" fmla="*/ 135309 w 423074"/>
                <a:gd name="connsiteY0" fmla="*/ 155518 h 479287"/>
                <a:gd name="connsiteX1" fmla="*/ 261657 w 423074"/>
                <a:gd name="connsiteY1" fmla="*/ 130931 h 479287"/>
                <a:gd name="connsiteX2" fmla="*/ 348802 w 423074"/>
                <a:gd name="connsiteY2" fmla="*/ 966 h 479287"/>
                <a:gd name="connsiteX3" fmla="*/ 413416 w 423074"/>
                <a:gd name="connsiteY3" fmla="*/ 197164 h 479287"/>
                <a:gd name="connsiteX4" fmla="*/ 389082 w 423074"/>
                <a:gd name="connsiteY4" fmla="*/ 331670 h 479287"/>
                <a:gd name="connsiteX5" fmla="*/ 324557 w 423074"/>
                <a:gd name="connsiteY5" fmla="*/ 398504 h 479287"/>
                <a:gd name="connsiteX6" fmla="*/ 185579 w 423074"/>
                <a:gd name="connsiteY6" fmla="*/ 451773 h 479287"/>
                <a:gd name="connsiteX7" fmla="*/ 28008 w 423074"/>
                <a:gd name="connsiteY7" fmla="*/ 458124 h 479287"/>
                <a:gd name="connsiteX8" fmla="*/ 98259 w 423074"/>
                <a:gd name="connsiteY8" fmla="*/ 319870 h 479287"/>
                <a:gd name="connsiteX9" fmla="*/ 135309 w 423074"/>
                <a:gd name="connsiteY9" fmla="*/ 155518 h 479287"/>
                <a:gd name="connsiteX0" fmla="*/ 135309 w 423074"/>
                <a:gd name="connsiteY0" fmla="*/ 155518 h 479286"/>
                <a:gd name="connsiteX1" fmla="*/ 261657 w 423074"/>
                <a:gd name="connsiteY1" fmla="*/ 130931 h 479286"/>
                <a:gd name="connsiteX2" fmla="*/ 348802 w 423074"/>
                <a:gd name="connsiteY2" fmla="*/ 966 h 479286"/>
                <a:gd name="connsiteX3" fmla="*/ 413416 w 423074"/>
                <a:gd name="connsiteY3" fmla="*/ 197164 h 479286"/>
                <a:gd name="connsiteX4" fmla="*/ 389082 w 423074"/>
                <a:gd name="connsiteY4" fmla="*/ 331670 h 479286"/>
                <a:gd name="connsiteX5" fmla="*/ 324557 w 423074"/>
                <a:gd name="connsiteY5" fmla="*/ 398504 h 479286"/>
                <a:gd name="connsiteX6" fmla="*/ 185579 w 423074"/>
                <a:gd name="connsiteY6" fmla="*/ 451772 h 479286"/>
                <a:gd name="connsiteX7" fmla="*/ 28008 w 423074"/>
                <a:gd name="connsiteY7" fmla="*/ 458124 h 479286"/>
                <a:gd name="connsiteX8" fmla="*/ 98259 w 423074"/>
                <a:gd name="connsiteY8" fmla="*/ 319870 h 479286"/>
                <a:gd name="connsiteX9" fmla="*/ 135309 w 423074"/>
                <a:gd name="connsiteY9" fmla="*/ 155518 h 479286"/>
                <a:gd name="connsiteX0" fmla="*/ 135309 w 423074"/>
                <a:gd name="connsiteY0" fmla="*/ 155518 h 479286"/>
                <a:gd name="connsiteX1" fmla="*/ 261657 w 423074"/>
                <a:gd name="connsiteY1" fmla="*/ 130931 h 479286"/>
                <a:gd name="connsiteX2" fmla="*/ 348802 w 423074"/>
                <a:gd name="connsiteY2" fmla="*/ 966 h 479286"/>
                <a:gd name="connsiteX3" fmla="*/ 413416 w 423074"/>
                <a:gd name="connsiteY3" fmla="*/ 197164 h 479286"/>
                <a:gd name="connsiteX4" fmla="*/ 398593 w 423074"/>
                <a:gd name="connsiteY4" fmla="*/ 317776 h 479286"/>
                <a:gd name="connsiteX5" fmla="*/ 324557 w 423074"/>
                <a:gd name="connsiteY5" fmla="*/ 398504 h 479286"/>
                <a:gd name="connsiteX6" fmla="*/ 185579 w 423074"/>
                <a:gd name="connsiteY6" fmla="*/ 451772 h 479286"/>
                <a:gd name="connsiteX7" fmla="*/ 28008 w 423074"/>
                <a:gd name="connsiteY7" fmla="*/ 458124 h 479286"/>
                <a:gd name="connsiteX8" fmla="*/ 98259 w 423074"/>
                <a:gd name="connsiteY8" fmla="*/ 319870 h 479286"/>
                <a:gd name="connsiteX9" fmla="*/ 135309 w 423074"/>
                <a:gd name="connsiteY9" fmla="*/ 155518 h 479286"/>
                <a:gd name="connsiteX0" fmla="*/ 135309 w 423074"/>
                <a:gd name="connsiteY0" fmla="*/ 155518 h 479286"/>
                <a:gd name="connsiteX1" fmla="*/ 261657 w 423074"/>
                <a:gd name="connsiteY1" fmla="*/ 130931 h 479286"/>
                <a:gd name="connsiteX2" fmla="*/ 348802 w 423074"/>
                <a:gd name="connsiteY2" fmla="*/ 966 h 479286"/>
                <a:gd name="connsiteX3" fmla="*/ 413416 w 423074"/>
                <a:gd name="connsiteY3" fmla="*/ 197164 h 479286"/>
                <a:gd name="connsiteX4" fmla="*/ 398593 w 423074"/>
                <a:gd name="connsiteY4" fmla="*/ 317776 h 479286"/>
                <a:gd name="connsiteX5" fmla="*/ 330849 w 423074"/>
                <a:gd name="connsiteY5" fmla="*/ 388120 h 479286"/>
                <a:gd name="connsiteX6" fmla="*/ 185579 w 423074"/>
                <a:gd name="connsiteY6" fmla="*/ 451772 h 479286"/>
                <a:gd name="connsiteX7" fmla="*/ 28008 w 423074"/>
                <a:gd name="connsiteY7" fmla="*/ 458124 h 479286"/>
                <a:gd name="connsiteX8" fmla="*/ 98259 w 423074"/>
                <a:gd name="connsiteY8" fmla="*/ 319870 h 479286"/>
                <a:gd name="connsiteX9" fmla="*/ 135309 w 423074"/>
                <a:gd name="connsiteY9" fmla="*/ 155518 h 479286"/>
                <a:gd name="connsiteX0" fmla="*/ 135309 w 423074"/>
                <a:gd name="connsiteY0" fmla="*/ 155518 h 479286"/>
                <a:gd name="connsiteX1" fmla="*/ 261657 w 423074"/>
                <a:gd name="connsiteY1" fmla="*/ 130931 h 479286"/>
                <a:gd name="connsiteX2" fmla="*/ 348802 w 423074"/>
                <a:gd name="connsiteY2" fmla="*/ 966 h 479286"/>
                <a:gd name="connsiteX3" fmla="*/ 413416 w 423074"/>
                <a:gd name="connsiteY3" fmla="*/ 197164 h 479286"/>
                <a:gd name="connsiteX4" fmla="*/ 398593 w 423074"/>
                <a:gd name="connsiteY4" fmla="*/ 317776 h 479286"/>
                <a:gd name="connsiteX5" fmla="*/ 330849 w 423074"/>
                <a:gd name="connsiteY5" fmla="*/ 388120 h 479286"/>
                <a:gd name="connsiteX6" fmla="*/ 185579 w 423074"/>
                <a:gd name="connsiteY6" fmla="*/ 451772 h 479286"/>
                <a:gd name="connsiteX7" fmla="*/ 28008 w 423074"/>
                <a:gd name="connsiteY7" fmla="*/ 458124 h 479286"/>
                <a:gd name="connsiteX8" fmla="*/ 98259 w 423074"/>
                <a:gd name="connsiteY8" fmla="*/ 319870 h 479286"/>
                <a:gd name="connsiteX9" fmla="*/ 135309 w 423074"/>
                <a:gd name="connsiteY9" fmla="*/ 155518 h 479286"/>
                <a:gd name="connsiteX0" fmla="*/ 135309 w 423074"/>
                <a:gd name="connsiteY0" fmla="*/ 155518 h 479286"/>
                <a:gd name="connsiteX1" fmla="*/ 261657 w 423074"/>
                <a:gd name="connsiteY1" fmla="*/ 130931 h 479286"/>
                <a:gd name="connsiteX2" fmla="*/ 348802 w 423074"/>
                <a:gd name="connsiteY2" fmla="*/ 966 h 479286"/>
                <a:gd name="connsiteX3" fmla="*/ 413416 w 423074"/>
                <a:gd name="connsiteY3" fmla="*/ 197164 h 479286"/>
                <a:gd name="connsiteX4" fmla="*/ 398593 w 423074"/>
                <a:gd name="connsiteY4" fmla="*/ 317776 h 479286"/>
                <a:gd name="connsiteX5" fmla="*/ 338605 w 423074"/>
                <a:gd name="connsiteY5" fmla="*/ 372615 h 479286"/>
                <a:gd name="connsiteX6" fmla="*/ 185579 w 423074"/>
                <a:gd name="connsiteY6" fmla="*/ 451772 h 479286"/>
                <a:gd name="connsiteX7" fmla="*/ 28008 w 423074"/>
                <a:gd name="connsiteY7" fmla="*/ 458124 h 479286"/>
                <a:gd name="connsiteX8" fmla="*/ 98259 w 423074"/>
                <a:gd name="connsiteY8" fmla="*/ 319870 h 479286"/>
                <a:gd name="connsiteX9" fmla="*/ 135309 w 423074"/>
                <a:gd name="connsiteY9" fmla="*/ 155518 h 479286"/>
                <a:gd name="connsiteX0" fmla="*/ 135309 w 423074"/>
                <a:gd name="connsiteY0" fmla="*/ 155518 h 479286"/>
                <a:gd name="connsiteX1" fmla="*/ 261657 w 423074"/>
                <a:gd name="connsiteY1" fmla="*/ 130931 h 479286"/>
                <a:gd name="connsiteX2" fmla="*/ 348802 w 423074"/>
                <a:gd name="connsiteY2" fmla="*/ 966 h 479286"/>
                <a:gd name="connsiteX3" fmla="*/ 413416 w 423074"/>
                <a:gd name="connsiteY3" fmla="*/ 197164 h 479286"/>
                <a:gd name="connsiteX4" fmla="*/ 398593 w 423074"/>
                <a:gd name="connsiteY4" fmla="*/ 317776 h 479286"/>
                <a:gd name="connsiteX5" fmla="*/ 338605 w 423074"/>
                <a:gd name="connsiteY5" fmla="*/ 372615 h 479286"/>
                <a:gd name="connsiteX6" fmla="*/ 185579 w 423074"/>
                <a:gd name="connsiteY6" fmla="*/ 451772 h 479286"/>
                <a:gd name="connsiteX7" fmla="*/ 28008 w 423074"/>
                <a:gd name="connsiteY7" fmla="*/ 458124 h 479286"/>
                <a:gd name="connsiteX8" fmla="*/ 98259 w 423074"/>
                <a:gd name="connsiteY8" fmla="*/ 319870 h 479286"/>
                <a:gd name="connsiteX9" fmla="*/ 135309 w 423074"/>
                <a:gd name="connsiteY9" fmla="*/ 155518 h 479286"/>
                <a:gd name="connsiteX0" fmla="*/ 135309 w 423074"/>
                <a:gd name="connsiteY0" fmla="*/ 155518 h 479286"/>
                <a:gd name="connsiteX1" fmla="*/ 261657 w 423074"/>
                <a:gd name="connsiteY1" fmla="*/ 130931 h 479286"/>
                <a:gd name="connsiteX2" fmla="*/ 348802 w 423074"/>
                <a:gd name="connsiteY2" fmla="*/ 966 h 479286"/>
                <a:gd name="connsiteX3" fmla="*/ 413416 w 423074"/>
                <a:gd name="connsiteY3" fmla="*/ 197164 h 479286"/>
                <a:gd name="connsiteX4" fmla="*/ 388499 w 423074"/>
                <a:gd name="connsiteY4" fmla="*/ 318212 h 479286"/>
                <a:gd name="connsiteX5" fmla="*/ 338605 w 423074"/>
                <a:gd name="connsiteY5" fmla="*/ 372615 h 479286"/>
                <a:gd name="connsiteX6" fmla="*/ 185579 w 423074"/>
                <a:gd name="connsiteY6" fmla="*/ 451772 h 479286"/>
                <a:gd name="connsiteX7" fmla="*/ 28008 w 423074"/>
                <a:gd name="connsiteY7" fmla="*/ 458124 h 479286"/>
                <a:gd name="connsiteX8" fmla="*/ 98259 w 423074"/>
                <a:gd name="connsiteY8" fmla="*/ 319870 h 479286"/>
                <a:gd name="connsiteX9" fmla="*/ 135309 w 423074"/>
                <a:gd name="connsiteY9" fmla="*/ 155518 h 479286"/>
                <a:gd name="connsiteX0" fmla="*/ 135309 w 423074"/>
                <a:gd name="connsiteY0" fmla="*/ 155518 h 479286"/>
                <a:gd name="connsiteX1" fmla="*/ 261657 w 423074"/>
                <a:gd name="connsiteY1" fmla="*/ 130931 h 479286"/>
                <a:gd name="connsiteX2" fmla="*/ 348802 w 423074"/>
                <a:gd name="connsiteY2" fmla="*/ 966 h 479286"/>
                <a:gd name="connsiteX3" fmla="*/ 413416 w 423074"/>
                <a:gd name="connsiteY3" fmla="*/ 197164 h 479286"/>
                <a:gd name="connsiteX4" fmla="*/ 388499 w 423074"/>
                <a:gd name="connsiteY4" fmla="*/ 318212 h 479286"/>
                <a:gd name="connsiteX5" fmla="*/ 347379 w 423074"/>
                <a:gd name="connsiteY5" fmla="*/ 380662 h 479286"/>
                <a:gd name="connsiteX6" fmla="*/ 185579 w 423074"/>
                <a:gd name="connsiteY6" fmla="*/ 451772 h 479286"/>
                <a:gd name="connsiteX7" fmla="*/ 28008 w 423074"/>
                <a:gd name="connsiteY7" fmla="*/ 458124 h 479286"/>
                <a:gd name="connsiteX8" fmla="*/ 98259 w 423074"/>
                <a:gd name="connsiteY8" fmla="*/ 319870 h 479286"/>
                <a:gd name="connsiteX9" fmla="*/ 135309 w 423074"/>
                <a:gd name="connsiteY9" fmla="*/ 155518 h 479286"/>
                <a:gd name="connsiteX0" fmla="*/ 135309 w 396687"/>
                <a:gd name="connsiteY0" fmla="*/ 155783 h 479551"/>
                <a:gd name="connsiteX1" fmla="*/ 261657 w 396687"/>
                <a:gd name="connsiteY1" fmla="*/ 131196 h 479551"/>
                <a:gd name="connsiteX2" fmla="*/ 348802 w 396687"/>
                <a:gd name="connsiteY2" fmla="*/ 1231 h 479551"/>
                <a:gd name="connsiteX3" fmla="*/ 384590 w 396687"/>
                <a:gd name="connsiteY3" fmla="*/ 232383 h 479551"/>
                <a:gd name="connsiteX4" fmla="*/ 388499 w 396687"/>
                <a:gd name="connsiteY4" fmla="*/ 318477 h 479551"/>
                <a:gd name="connsiteX5" fmla="*/ 347379 w 396687"/>
                <a:gd name="connsiteY5" fmla="*/ 380927 h 479551"/>
                <a:gd name="connsiteX6" fmla="*/ 185579 w 396687"/>
                <a:gd name="connsiteY6" fmla="*/ 452037 h 479551"/>
                <a:gd name="connsiteX7" fmla="*/ 28008 w 396687"/>
                <a:gd name="connsiteY7" fmla="*/ 458389 h 479551"/>
                <a:gd name="connsiteX8" fmla="*/ 98259 w 396687"/>
                <a:gd name="connsiteY8" fmla="*/ 320135 h 479551"/>
                <a:gd name="connsiteX9" fmla="*/ 135309 w 396687"/>
                <a:gd name="connsiteY9" fmla="*/ 155783 h 479551"/>
                <a:gd name="connsiteX0" fmla="*/ 135309 w 411002"/>
                <a:gd name="connsiteY0" fmla="*/ 155418 h 479186"/>
                <a:gd name="connsiteX1" fmla="*/ 261657 w 411002"/>
                <a:gd name="connsiteY1" fmla="*/ 130831 h 479186"/>
                <a:gd name="connsiteX2" fmla="*/ 348802 w 411002"/>
                <a:gd name="connsiteY2" fmla="*/ 866 h 479186"/>
                <a:gd name="connsiteX3" fmla="*/ 400684 w 411002"/>
                <a:gd name="connsiteY3" fmla="*/ 214469 h 479186"/>
                <a:gd name="connsiteX4" fmla="*/ 388499 w 411002"/>
                <a:gd name="connsiteY4" fmla="*/ 318112 h 479186"/>
                <a:gd name="connsiteX5" fmla="*/ 347379 w 411002"/>
                <a:gd name="connsiteY5" fmla="*/ 380562 h 479186"/>
                <a:gd name="connsiteX6" fmla="*/ 185579 w 411002"/>
                <a:gd name="connsiteY6" fmla="*/ 451672 h 479186"/>
                <a:gd name="connsiteX7" fmla="*/ 28008 w 411002"/>
                <a:gd name="connsiteY7" fmla="*/ 458024 h 479186"/>
                <a:gd name="connsiteX8" fmla="*/ 98259 w 411002"/>
                <a:gd name="connsiteY8" fmla="*/ 319770 h 479186"/>
                <a:gd name="connsiteX9" fmla="*/ 135309 w 411002"/>
                <a:gd name="connsiteY9" fmla="*/ 155418 h 479186"/>
                <a:gd name="connsiteX0" fmla="*/ 135309 w 421299"/>
                <a:gd name="connsiteY0" fmla="*/ 155195 h 478963"/>
                <a:gd name="connsiteX1" fmla="*/ 261657 w 421299"/>
                <a:gd name="connsiteY1" fmla="*/ 130608 h 478963"/>
                <a:gd name="connsiteX2" fmla="*/ 348802 w 421299"/>
                <a:gd name="connsiteY2" fmla="*/ 643 h 478963"/>
                <a:gd name="connsiteX3" fmla="*/ 411949 w 421299"/>
                <a:gd name="connsiteY3" fmla="*/ 201961 h 478963"/>
                <a:gd name="connsiteX4" fmla="*/ 388499 w 421299"/>
                <a:gd name="connsiteY4" fmla="*/ 317889 h 478963"/>
                <a:gd name="connsiteX5" fmla="*/ 347379 w 421299"/>
                <a:gd name="connsiteY5" fmla="*/ 380339 h 478963"/>
                <a:gd name="connsiteX6" fmla="*/ 185579 w 421299"/>
                <a:gd name="connsiteY6" fmla="*/ 451449 h 478963"/>
                <a:gd name="connsiteX7" fmla="*/ 28008 w 421299"/>
                <a:gd name="connsiteY7" fmla="*/ 457801 h 478963"/>
                <a:gd name="connsiteX8" fmla="*/ 98259 w 421299"/>
                <a:gd name="connsiteY8" fmla="*/ 319547 h 478963"/>
                <a:gd name="connsiteX9" fmla="*/ 135309 w 421299"/>
                <a:gd name="connsiteY9" fmla="*/ 155195 h 478963"/>
                <a:gd name="connsiteX0" fmla="*/ 135309 w 421299"/>
                <a:gd name="connsiteY0" fmla="*/ 155195 h 478963"/>
                <a:gd name="connsiteX1" fmla="*/ 261657 w 421299"/>
                <a:gd name="connsiteY1" fmla="*/ 130608 h 478963"/>
                <a:gd name="connsiteX2" fmla="*/ 348802 w 421299"/>
                <a:gd name="connsiteY2" fmla="*/ 643 h 478963"/>
                <a:gd name="connsiteX3" fmla="*/ 411949 w 421299"/>
                <a:gd name="connsiteY3" fmla="*/ 201961 h 478963"/>
                <a:gd name="connsiteX4" fmla="*/ 388499 w 421299"/>
                <a:gd name="connsiteY4" fmla="*/ 317889 h 478963"/>
                <a:gd name="connsiteX5" fmla="*/ 347379 w 421299"/>
                <a:gd name="connsiteY5" fmla="*/ 380339 h 478963"/>
                <a:gd name="connsiteX6" fmla="*/ 185579 w 421299"/>
                <a:gd name="connsiteY6" fmla="*/ 451449 h 478963"/>
                <a:gd name="connsiteX7" fmla="*/ 28008 w 421299"/>
                <a:gd name="connsiteY7" fmla="*/ 457801 h 478963"/>
                <a:gd name="connsiteX8" fmla="*/ 98259 w 421299"/>
                <a:gd name="connsiteY8" fmla="*/ 319547 h 478963"/>
                <a:gd name="connsiteX9" fmla="*/ 135309 w 421299"/>
                <a:gd name="connsiteY9" fmla="*/ 155195 h 478963"/>
                <a:gd name="connsiteX0" fmla="*/ 135309 w 421299"/>
                <a:gd name="connsiteY0" fmla="*/ 155195 h 478963"/>
                <a:gd name="connsiteX1" fmla="*/ 261657 w 421299"/>
                <a:gd name="connsiteY1" fmla="*/ 130608 h 478963"/>
                <a:gd name="connsiteX2" fmla="*/ 348802 w 421299"/>
                <a:gd name="connsiteY2" fmla="*/ 643 h 478963"/>
                <a:gd name="connsiteX3" fmla="*/ 411949 w 421299"/>
                <a:gd name="connsiteY3" fmla="*/ 201961 h 478963"/>
                <a:gd name="connsiteX4" fmla="*/ 388499 w 421299"/>
                <a:gd name="connsiteY4" fmla="*/ 317889 h 478963"/>
                <a:gd name="connsiteX5" fmla="*/ 298292 w 421299"/>
                <a:gd name="connsiteY5" fmla="*/ 380924 h 478963"/>
                <a:gd name="connsiteX6" fmla="*/ 185579 w 421299"/>
                <a:gd name="connsiteY6" fmla="*/ 451449 h 478963"/>
                <a:gd name="connsiteX7" fmla="*/ 28008 w 421299"/>
                <a:gd name="connsiteY7" fmla="*/ 457801 h 478963"/>
                <a:gd name="connsiteX8" fmla="*/ 98259 w 421299"/>
                <a:gd name="connsiteY8" fmla="*/ 319547 h 478963"/>
                <a:gd name="connsiteX9" fmla="*/ 135309 w 421299"/>
                <a:gd name="connsiteY9" fmla="*/ 155195 h 478963"/>
                <a:gd name="connsiteX0" fmla="*/ 135309 w 421299"/>
                <a:gd name="connsiteY0" fmla="*/ 155195 h 478963"/>
                <a:gd name="connsiteX1" fmla="*/ 261657 w 421299"/>
                <a:gd name="connsiteY1" fmla="*/ 130608 h 478963"/>
                <a:gd name="connsiteX2" fmla="*/ 348802 w 421299"/>
                <a:gd name="connsiteY2" fmla="*/ 643 h 478963"/>
                <a:gd name="connsiteX3" fmla="*/ 411949 w 421299"/>
                <a:gd name="connsiteY3" fmla="*/ 201961 h 478963"/>
                <a:gd name="connsiteX4" fmla="*/ 371696 w 421299"/>
                <a:gd name="connsiteY4" fmla="*/ 332990 h 478963"/>
                <a:gd name="connsiteX5" fmla="*/ 298292 w 421299"/>
                <a:gd name="connsiteY5" fmla="*/ 380924 h 478963"/>
                <a:gd name="connsiteX6" fmla="*/ 185579 w 421299"/>
                <a:gd name="connsiteY6" fmla="*/ 451449 h 478963"/>
                <a:gd name="connsiteX7" fmla="*/ 28008 w 421299"/>
                <a:gd name="connsiteY7" fmla="*/ 457801 h 478963"/>
                <a:gd name="connsiteX8" fmla="*/ 98259 w 421299"/>
                <a:gd name="connsiteY8" fmla="*/ 319547 h 478963"/>
                <a:gd name="connsiteX9" fmla="*/ 135309 w 421299"/>
                <a:gd name="connsiteY9" fmla="*/ 155195 h 478963"/>
                <a:gd name="connsiteX0" fmla="*/ 135309 w 421299"/>
                <a:gd name="connsiteY0" fmla="*/ 155195 h 478963"/>
                <a:gd name="connsiteX1" fmla="*/ 261657 w 421299"/>
                <a:gd name="connsiteY1" fmla="*/ 130608 h 478963"/>
                <a:gd name="connsiteX2" fmla="*/ 348802 w 421299"/>
                <a:gd name="connsiteY2" fmla="*/ 643 h 478963"/>
                <a:gd name="connsiteX3" fmla="*/ 411949 w 421299"/>
                <a:gd name="connsiteY3" fmla="*/ 201961 h 478963"/>
                <a:gd name="connsiteX4" fmla="*/ 384515 w 421299"/>
                <a:gd name="connsiteY4" fmla="*/ 332607 h 478963"/>
                <a:gd name="connsiteX5" fmla="*/ 298292 w 421299"/>
                <a:gd name="connsiteY5" fmla="*/ 380924 h 478963"/>
                <a:gd name="connsiteX6" fmla="*/ 185579 w 421299"/>
                <a:gd name="connsiteY6" fmla="*/ 451449 h 478963"/>
                <a:gd name="connsiteX7" fmla="*/ 28008 w 421299"/>
                <a:gd name="connsiteY7" fmla="*/ 457801 h 478963"/>
                <a:gd name="connsiteX8" fmla="*/ 98259 w 421299"/>
                <a:gd name="connsiteY8" fmla="*/ 319547 h 478963"/>
                <a:gd name="connsiteX9" fmla="*/ 135309 w 421299"/>
                <a:gd name="connsiteY9" fmla="*/ 155195 h 478963"/>
                <a:gd name="connsiteX0" fmla="*/ 135309 w 406960"/>
                <a:gd name="connsiteY0" fmla="*/ 155910 h 479678"/>
                <a:gd name="connsiteX1" fmla="*/ 261657 w 406960"/>
                <a:gd name="connsiteY1" fmla="*/ 131323 h 479678"/>
                <a:gd name="connsiteX2" fmla="*/ 348802 w 406960"/>
                <a:gd name="connsiteY2" fmla="*/ 1358 h 479678"/>
                <a:gd name="connsiteX3" fmla="*/ 396200 w 406960"/>
                <a:gd name="connsiteY3" fmla="*/ 238096 h 479678"/>
                <a:gd name="connsiteX4" fmla="*/ 384515 w 406960"/>
                <a:gd name="connsiteY4" fmla="*/ 333322 h 479678"/>
                <a:gd name="connsiteX5" fmla="*/ 298292 w 406960"/>
                <a:gd name="connsiteY5" fmla="*/ 381639 h 479678"/>
                <a:gd name="connsiteX6" fmla="*/ 185579 w 406960"/>
                <a:gd name="connsiteY6" fmla="*/ 452164 h 479678"/>
                <a:gd name="connsiteX7" fmla="*/ 28008 w 406960"/>
                <a:gd name="connsiteY7" fmla="*/ 458516 h 479678"/>
                <a:gd name="connsiteX8" fmla="*/ 98259 w 406960"/>
                <a:gd name="connsiteY8" fmla="*/ 320262 h 479678"/>
                <a:gd name="connsiteX9" fmla="*/ 135309 w 406960"/>
                <a:gd name="connsiteY9" fmla="*/ 155910 h 479678"/>
                <a:gd name="connsiteX0" fmla="*/ 135309 w 406960"/>
                <a:gd name="connsiteY0" fmla="*/ 155910 h 479678"/>
                <a:gd name="connsiteX1" fmla="*/ 261657 w 406960"/>
                <a:gd name="connsiteY1" fmla="*/ 131323 h 479678"/>
                <a:gd name="connsiteX2" fmla="*/ 348802 w 406960"/>
                <a:gd name="connsiteY2" fmla="*/ 1358 h 479678"/>
                <a:gd name="connsiteX3" fmla="*/ 396200 w 406960"/>
                <a:gd name="connsiteY3" fmla="*/ 238096 h 479678"/>
                <a:gd name="connsiteX4" fmla="*/ 384515 w 406960"/>
                <a:gd name="connsiteY4" fmla="*/ 333322 h 479678"/>
                <a:gd name="connsiteX5" fmla="*/ 298292 w 406960"/>
                <a:gd name="connsiteY5" fmla="*/ 381639 h 479678"/>
                <a:gd name="connsiteX6" fmla="*/ 185579 w 406960"/>
                <a:gd name="connsiteY6" fmla="*/ 452164 h 479678"/>
                <a:gd name="connsiteX7" fmla="*/ 28008 w 406960"/>
                <a:gd name="connsiteY7" fmla="*/ 458516 h 479678"/>
                <a:gd name="connsiteX8" fmla="*/ 98259 w 406960"/>
                <a:gd name="connsiteY8" fmla="*/ 320262 h 479678"/>
                <a:gd name="connsiteX9" fmla="*/ 135309 w 406960"/>
                <a:gd name="connsiteY9" fmla="*/ 155910 h 479678"/>
                <a:gd name="connsiteX0" fmla="*/ 135309 w 408346"/>
                <a:gd name="connsiteY0" fmla="*/ 68274 h 392042"/>
                <a:gd name="connsiteX1" fmla="*/ 261657 w 408346"/>
                <a:gd name="connsiteY1" fmla="*/ 43687 h 392042"/>
                <a:gd name="connsiteX2" fmla="*/ 358989 w 408346"/>
                <a:gd name="connsiteY2" fmla="*/ 2779 h 392042"/>
                <a:gd name="connsiteX3" fmla="*/ 396200 w 408346"/>
                <a:gd name="connsiteY3" fmla="*/ 150460 h 392042"/>
                <a:gd name="connsiteX4" fmla="*/ 384515 w 408346"/>
                <a:gd name="connsiteY4" fmla="*/ 245686 h 392042"/>
                <a:gd name="connsiteX5" fmla="*/ 298292 w 408346"/>
                <a:gd name="connsiteY5" fmla="*/ 294003 h 392042"/>
                <a:gd name="connsiteX6" fmla="*/ 185579 w 408346"/>
                <a:gd name="connsiteY6" fmla="*/ 364528 h 392042"/>
                <a:gd name="connsiteX7" fmla="*/ 28008 w 408346"/>
                <a:gd name="connsiteY7" fmla="*/ 370880 h 392042"/>
                <a:gd name="connsiteX8" fmla="*/ 98259 w 408346"/>
                <a:gd name="connsiteY8" fmla="*/ 232626 h 392042"/>
                <a:gd name="connsiteX9" fmla="*/ 135309 w 408346"/>
                <a:gd name="connsiteY9" fmla="*/ 68274 h 392042"/>
                <a:gd name="connsiteX0" fmla="*/ 135309 w 409233"/>
                <a:gd name="connsiteY0" fmla="*/ 65611 h 389379"/>
                <a:gd name="connsiteX1" fmla="*/ 261657 w 409233"/>
                <a:gd name="connsiteY1" fmla="*/ 41024 h 389379"/>
                <a:gd name="connsiteX2" fmla="*/ 358989 w 409233"/>
                <a:gd name="connsiteY2" fmla="*/ 116 h 389379"/>
                <a:gd name="connsiteX3" fmla="*/ 396200 w 409233"/>
                <a:gd name="connsiteY3" fmla="*/ 147797 h 389379"/>
                <a:gd name="connsiteX4" fmla="*/ 384515 w 409233"/>
                <a:gd name="connsiteY4" fmla="*/ 243023 h 389379"/>
                <a:gd name="connsiteX5" fmla="*/ 298292 w 409233"/>
                <a:gd name="connsiteY5" fmla="*/ 291340 h 389379"/>
                <a:gd name="connsiteX6" fmla="*/ 185579 w 409233"/>
                <a:gd name="connsiteY6" fmla="*/ 361865 h 389379"/>
                <a:gd name="connsiteX7" fmla="*/ 28008 w 409233"/>
                <a:gd name="connsiteY7" fmla="*/ 368217 h 389379"/>
                <a:gd name="connsiteX8" fmla="*/ 98259 w 409233"/>
                <a:gd name="connsiteY8" fmla="*/ 229963 h 389379"/>
                <a:gd name="connsiteX9" fmla="*/ 135309 w 409233"/>
                <a:gd name="connsiteY9" fmla="*/ 65611 h 389379"/>
                <a:gd name="connsiteX0" fmla="*/ 135309 w 408718"/>
                <a:gd name="connsiteY0" fmla="*/ 67195 h 390963"/>
                <a:gd name="connsiteX1" fmla="*/ 245806 w 408718"/>
                <a:gd name="connsiteY1" fmla="*/ 59894 h 390963"/>
                <a:gd name="connsiteX2" fmla="*/ 358989 w 408718"/>
                <a:gd name="connsiteY2" fmla="*/ 1700 h 390963"/>
                <a:gd name="connsiteX3" fmla="*/ 396200 w 408718"/>
                <a:gd name="connsiteY3" fmla="*/ 149381 h 390963"/>
                <a:gd name="connsiteX4" fmla="*/ 384515 w 408718"/>
                <a:gd name="connsiteY4" fmla="*/ 244607 h 390963"/>
                <a:gd name="connsiteX5" fmla="*/ 298292 w 408718"/>
                <a:gd name="connsiteY5" fmla="*/ 292924 h 390963"/>
                <a:gd name="connsiteX6" fmla="*/ 185579 w 408718"/>
                <a:gd name="connsiteY6" fmla="*/ 363449 h 390963"/>
                <a:gd name="connsiteX7" fmla="*/ 28008 w 408718"/>
                <a:gd name="connsiteY7" fmla="*/ 369801 h 390963"/>
                <a:gd name="connsiteX8" fmla="*/ 98259 w 408718"/>
                <a:gd name="connsiteY8" fmla="*/ 231547 h 390963"/>
                <a:gd name="connsiteX9" fmla="*/ 135309 w 408718"/>
                <a:gd name="connsiteY9" fmla="*/ 67195 h 390963"/>
                <a:gd name="connsiteX0" fmla="*/ 135309 w 411878"/>
                <a:gd name="connsiteY0" fmla="*/ 68198 h 391966"/>
                <a:gd name="connsiteX1" fmla="*/ 358989 w 411878"/>
                <a:gd name="connsiteY1" fmla="*/ 2703 h 391966"/>
                <a:gd name="connsiteX2" fmla="*/ 396200 w 411878"/>
                <a:gd name="connsiteY2" fmla="*/ 150384 h 391966"/>
                <a:gd name="connsiteX3" fmla="*/ 384515 w 411878"/>
                <a:gd name="connsiteY3" fmla="*/ 245610 h 391966"/>
                <a:gd name="connsiteX4" fmla="*/ 298292 w 411878"/>
                <a:gd name="connsiteY4" fmla="*/ 293927 h 391966"/>
                <a:gd name="connsiteX5" fmla="*/ 185579 w 411878"/>
                <a:gd name="connsiteY5" fmla="*/ 364452 h 391966"/>
                <a:gd name="connsiteX6" fmla="*/ 28008 w 411878"/>
                <a:gd name="connsiteY6" fmla="*/ 370804 h 391966"/>
                <a:gd name="connsiteX7" fmla="*/ 98259 w 411878"/>
                <a:gd name="connsiteY7" fmla="*/ 232550 h 391966"/>
                <a:gd name="connsiteX8" fmla="*/ 135309 w 411878"/>
                <a:gd name="connsiteY8" fmla="*/ 68198 h 391966"/>
                <a:gd name="connsiteX0" fmla="*/ 135309 w 411115"/>
                <a:gd name="connsiteY0" fmla="*/ 70375 h 394143"/>
                <a:gd name="connsiteX1" fmla="*/ 358989 w 411115"/>
                <a:gd name="connsiteY1" fmla="*/ 4880 h 394143"/>
                <a:gd name="connsiteX2" fmla="*/ 396200 w 411115"/>
                <a:gd name="connsiteY2" fmla="*/ 152561 h 394143"/>
                <a:gd name="connsiteX3" fmla="*/ 384515 w 411115"/>
                <a:gd name="connsiteY3" fmla="*/ 247787 h 394143"/>
                <a:gd name="connsiteX4" fmla="*/ 298292 w 411115"/>
                <a:gd name="connsiteY4" fmla="*/ 296104 h 394143"/>
                <a:gd name="connsiteX5" fmla="*/ 185579 w 411115"/>
                <a:gd name="connsiteY5" fmla="*/ 366629 h 394143"/>
                <a:gd name="connsiteX6" fmla="*/ 28008 w 411115"/>
                <a:gd name="connsiteY6" fmla="*/ 372981 h 394143"/>
                <a:gd name="connsiteX7" fmla="*/ 98259 w 411115"/>
                <a:gd name="connsiteY7" fmla="*/ 234727 h 394143"/>
                <a:gd name="connsiteX8" fmla="*/ 135309 w 411115"/>
                <a:gd name="connsiteY8" fmla="*/ 70375 h 394143"/>
                <a:gd name="connsiteX0" fmla="*/ 135309 w 411115"/>
                <a:gd name="connsiteY0" fmla="*/ 70375 h 394143"/>
                <a:gd name="connsiteX1" fmla="*/ 358989 w 411115"/>
                <a:gd name="connsiteY1" fmla="*/ 4880 h 394143"/>
                <a:gd name="connsiteX2" fmla="*/ 396200 w 411115"/>
                <a:gd name="connsiteY2" fmla="*/ 152561 h 394143"/>
                <a:gd name="connsiteX3" fmla="*/ 384515 w 411115"/>
                <a:gd name="connsiteY3" fmla="*/ 247787 h 394143"/>
                <a:gd name="connsiteX4" fmla="*/ 298292 w 411115"/>
                <a:gd name="connsiteY4" fmla="*/ 296104 h 394143"/>
                <a:gd name="connsiteX5" fmla="*/ 185579 w 411115"/>
                <a:gd name="connsiteY5" fmla="*/ 366629 h 394143"/>
                <a:gd name="connsiteX6" fmla="*/ 28008 w 411115"/>
                <a:gd name="connsiteY6" fmla="*/ 372981 h 394143"/>
                <a:gd name="connsiteX7" fmla="*/ 98259 w 411115"/>
                <a:gd name="connsiteY7" fmla="*/ 234727 h 394143"/>
                <a:gd name="connsiteX8" fmla="*/ 135309 w 411115"/>
                <a:gd name="connsiteY8" fmla="*/ 70375 h 394143"/>
                <a:gd name="connsiteX0" fmla="*/ 108083 w 383889"/>
                <a:gd name="connsiteY0" fmla="*/ 70375 h 394143"/>
                <a:gd name="connsiteX1" fmla="*/ 331763 w 383889"/>
                <a:gd name="connsiteY1" fmla="*/ 4880 h 394143"/>
                <a:gd name="connsiteX2" fmla="*/ 368974 w 383889"/>
                <a:gd name="connsiteY2" fmla="*/ 152561 h 394143"/>
                <a:gd name="connsiteX3" fmla="*/ 357289 w 383889"/>
                <a:gd name="connsiteY3" fmla="*/ 247787 h 394143"/>
                <a:gd name="connsiteX4" fmla="*/ 271066 w 383889"/>
                <a:gd name="connsiteY4" fmla="*/ 296104 h 394143"/>
                <a:gd name="connsiteX5" fmla="*/ 158353 w 383889"/>
                <a:gd name="connsiteY5" fmla="*/ 366629 h 394143"/>
                <a:gd name="connsiteX6" fmla="*/ 782 w 383889"/>
                <a:gd name="connsiteY6" fmla="*/ 372981 h 394143"/>
                <a:gd name="connsiteX7" fmla="*/ 108083 w 383889"/>
                <a:gd name="connsiteY7" fmla="*/ 70375 h 394143"/>
                <a:gd name="connsiteX0" fmla="*/ 117788 w 393594"/>
                <a:gd name="connsiteY0" fmla="*/ 70375 h 394143"/>
                <a:gd name="connsiteX1" fmla="*/ 341468 w 393594"/>
                <a:gd name="connsiteY1" fmla="*/ 4880 h 394143"/>
                <a:gd name="connsiteX2" fmla="*/ 378679 w 393594"/>
                <a:gd name="connsiteY2" fmla="*/ 152561 h 394143"/>
                <a:gd name="connsiteX3" fmla="*/ 366994 w 393594"/>
                <a:gd name="connsiteY3" fmla="*/ 247787 h 394143"/>
                <a:gd name="connsiteX4" fmla="*/ 280771 w 393594"/>
                <a:gd name="connsiteY4" fmla="*/ 296104 h 394143"/>
                <a:gd name="connsiteX5" fmla="*/ 168058 w 393594"/>
                <a:gd name="connsiteY5" fmla="*/ 366629 h 394143"/>
                <a:gd name="connsiteX6" fmla="*/ 10487 w 393594"/>
                <a:gd name="connsiteY6" fmla="*/ 372981 h 394143"/>
                <a:gd name="connsiteX7" fmla="*/ 117788 w 393594"/>
                <a:gd name="connsiteY7" fmla="*/ 70375 h 394143"/>
                <a:gd name="connsiteX0" fmla="*/ 126405 w 402211"/>
                <a:gd name="connsiteY0" fmla="*/ 70375 h 394143"/>
                <a:gd name="connsiteX1" fmla="*/ 350085 w 402211"/>
                <a:gd name="connsiteY1" fmla="*/ 4880 h 394143"/>
                <a:gd name="connsiteX2" fmla="*/ 387296 w 402211"/>
                <a:gd name="connsiteY2" fmla="*/ 152561 h 394143"/>
                <a:gd name="connsiteX3" fmla="*/ 375611 w 402211"/>
                <a:gd name="connsiteY3" fmla="*/ 247787 h 394143"/>
                <a:gd name="connsiteX4" fmla="*/ 289388 w 402211"/>
                <a:gd name="connsiteY4" fmla="*/ 296104 h 394143"/>
                <a:gd name="connsiteX5" fmla="*/ 176675 w 402211"/>
                <a:gd name="connsiteY5" fmla="*/ 366629 h 394143"/>
                <a:gd name="connsiteX6" fmla="*/ 19104 w 402211"/>
                <a:gd name="connsiteY6" fmla="*/ 372981 h 394143"/>
                <a:gd name="connsiteX7" fmla="*/ 126405 w 402211"/>
                <a:gd name="connsiteY7" fmla="*/ 70375 h 394143"/>
                <a:gd name="connsiteX0" fmla="*/ 123649 w 399455"/>
                <a:gd name="connsiteY0" fmla="*/ 70375 h 394143"/>
                <a:gd name="connsiteX1" fmla="*/ 347329 w 399455"/>
                <a:gd name="connsiteY1" fmla="*/ 4880 h 394143"/>
                <a:gd name="connsiteX2" fmla="*/ 384540 w 399455"/>
                <a:gd name="connsiteY2" fmla="*/ 152561 h 394143"/>
                <a:gd name="connsiteX3" fmla="*/ 372855 w 399455"/>
                <a:gd name="connsiteY3" fmla="*/ 247787 h 394143"/>
                <a:gd name="connsiteX4" fmla="*/ 286632 w 399455"/>
                <a:gd name="connsiteY4" fmla="*/ 296104 h 394143"/>
                <a:gd name="connsiteX5" fmla="*/ 173919 w 399455"/>
                <a:gd name="connsiteY5" fmla="*/ 366629 h 394143"/>
                <a:gd name="connsiteX6" fmla="*/ 16348 w 399455"/>
                <a:gd name="connsiteY6" fmla="*/ 372981 h 394143"/>
                <a:gd name="connsiteX7" fmla="*/ 123649 w 399455"/>
                <a:gd name="connsiteY7" fmla="*/ 70375 h 394143"/>
                <a:gd name="connsiteX0" fmla="*/ 109959 w 385765"/>
                <a:gd name="connsiteY0" fmla="*/ 70375 h 394143"/>
                <a:gd name="connsiteX1" fmla="*/ 333639 w 385765"/>
                <a:gd name="connsiteY1" fmla="*/ 4880 h 394143"/>
                <a:gd name="connsiteX2" fmla="*/ 370850 w 385765"/>
                <a:gd name="connsiteY2" fmla="*/ 152561 h 394143"/>
                <a:gd name="connsiteX3" fmla="*/ 359165 w 385765"/>
                <a:gd name="connsiteY3" fmla="*/ 247787 h 394143"/>
                <a:gd name="connsiteX4" fmla="*/ 272942 w 385765"/>
                <a:gd name="connsiteY4" fmla="*/ 296104 h 394143"/>
                <a:gd name="connsiteX5" fmla="*/ 160229 w 385765"/>
                <a:gd name="connsiteY5" fmla="*/ 366629 h 394143"/>
                <a:gd name="connsiteX6" fmla="*/ 2658 w 385765"/>
                <a:gd name="connsiteY6" fmla="*/ 372981 h 394143"/>
                <a:gd name="connsiteX7" fmla="*/ 64907 w 385765"/>
                <a:gd name="connsiteY7" fmla="*/ 229031 h 394143"/>
                <a:gd name="connsiteX8" fmla="*/ 109959 w 385765"/>
                <a:gd name="connsiteY8" fmla="*/ 70375 h 394143"/>
                <a:gd name="connsiteX0" fmla="*/ 111916 w 387722"/>
                <a:gd name="connsiteY0" fmla="*/ 70375 h 394143"/>
                <a:gd name="connsiteX1" fmla="*/ 335596 w 387722"/>
                <a:gd name="connsiteY1" fmla="*/ 4880 h 394143"/>
                <a:gd name="connsiteX2" fmla="*/ 372807 w 387722"/>
                <a:gd name="connsiteY2" fmla="*/ 152561 h 394143"/>
                <a:gd name="connsiteX3" fmla="*/ 361122 w 387722"/>
                <a:gd name="connsiteY3" fmla="*/ 247787 h 394143"/>
                <a:gd name="connsiteX4" fmla="*/ 274899 w 387722"/>
                <a:gd name="connsiteY4" fmla="*/ 296104 h 394143"/>
                <a:gd name="connsiteX5" fmla="*/ 162186 w 387722"/>
                <a:gd name="connsiteY5" fmla="*/ 366629 h 394143"/>
                <a:gd name="connsiteX6" fmla="*/ 4615 w 387722"/>
                <a:gd name="connsiteY6" fmla="*/ 372981 h 394143"/>
                <a:gd name="connsiteX7" fmla="*/ 66864 w 387722"/>
                <a:gd name="connsiteY7" fmla="*/ 229031 h 394143"/>
                <a:gd name="connsiteX8" fmla="*/ 111916 w 387722"/>
                <a:gd name="connsiteY8" fmla="*/ 70375 h 394143"/>
                <a:gd name="connsiteX0" fmla="*/ 129146 w 404952"/>
                <a:gd name="connsiteY0" fmla="*/ 70375 h 394143"/>
                <a:gd name="connsiteX1" fmla="*/ 352826 w 404952"/>
                <a:gd name="connsiteY1" fmla="*/ 4880 h 394143"/>
                <a:gd name="connsiteX2" fmla="*/ 390037 w 404952"/>
                <a:gd name="connsiteY2" fmla="*/ 152561 h 394143"/>
                <a:gd name="connsiteX3" fmla="*/ 378352 w 404952"/>
                <a:gd name="connsiteY3" fmla="*/ 247787 h 394143"/>
                <a:gd name="connsiteX4" fmla="*/ 292129 w 404952"/>
                <a:gd name="connsiteY4" fmla="*/ 296104 h 394143"/>
                <a:gd name="connsiteX5" fmla="*/ 179416 w 404952"/>
                <a:gd name="connsiteY5" fmla="*/ 366629 h 394143"/>
                <a:gd name="connsiteX6" fmla="*/ 21845 w 404952"/>
                <a:gd name="connsiteY6" fmla="*/ 372981 h 394143"/>
                <a:gd name="connsiteX7" fmla="*/ 84094 w 404952"/>
                <a:gd name="connsiteY7" fmla="*/ 229031 h 394143"/>
                <a:gd name="connsiteX8" fmla="*/ 129146 w 404952"/>
                <a:gd name="connsiteY8" fmla="*/ 70375 h 394143"/>
                <a:gd name="connsiteX0" fmla="*/ 129146 w 404952"/>
                <a:gd name="connsiteY0" fmla="*/ 70375 h 394143"/>
                <a:gd name="connsiteX1" fmla="*/ 352826 w 404952"/>
                <a:gd name="connsiteY1" fmla="*/ 4880 h 394143"/>
                <a:gd name="connsiteX2" fmla="*/ 390037 w 404952"/>
                <a:gd name="connsiteY2" fmla="*/ 152561 h 394143"/>
                <a:gd name="connsiteX3" fmla="*/ 378352 w 404952"/>
                <a:gd name="connsiteY3" fmla="*/ 247787 h 394143"/>
                <a:gd name="connsiteX4" fmla="*/ 292129 w 404952"/>
                <a:gd name="connsiteY4" fmla="*/ 296104 h 394143"/>
                <a:gd name="connsiteX5" fmla="*/ 179416 w 404952"/>
                <a:gd name="connsiteY5" fmla="*/ 366629 h 394143"/>
                <a:gd name="connsiteX6" fmla="*/ 21845 w 404952"/>
                <a:gd name="connsiteY6" fmla="*/ 372981 h 394143"/>
                <a:gd name="connsiteX7" fmla="*/ 84094 w 404952"/>
                <a:gd name="connsiteY7" fmla="*/ 229031 h 394143"/>
                <a:gd name="connsiteX8" fmla="*/ 129146 w 404952"/>
                <a:gd name="connsiteY8" fmla="*/ 70375 h 394143"/>
                <a:gd name="connsiteX0" fmla="*/ 129146 w 404952"/>
                <a:gd name="connsiteY0" fmla="*/ 70375 h 394143"/>
                <a:gd name="connsiteX1" fmla="*/ 352826 w 404952"/>
                <a:gd name="connsiteY1" fmla="*/ 4880 h 394143"/>
                <a:gd name="connsiteX2" fmla="*/ 390037 w 404952"/>
                <a:gd name="connsiteY2" fmla="*/ 152561 h 394143"/>
                <a:gd name="connsiteX3" fmla="*/ 378352 w 404952"/>
                <a:gd name="connsiteY3" fmla="*/ 247787 h 394143"/>
                <a:gd name="connsiteX4" fmla="*/ 292129 w 404952"/>
                <a:gd name="connsiteY4" fmla="*/ 296104 h 394143"/>
                <a:gd name="connsiteX5" fmla="*/ 179416 w 404952"/>
                <a:gd name="connsiteY5" fmla="*/ 366629 h 394143"/>
                <a:gd name="connsiteX6" fmla="*/ 21845 w 404952"/>
                <a:gd name="connsiteY6" fmla="*/ 372981 h 394143"/>
                <a:gd name="connsiteX7" fmla="*/ 84094 w 404952"/>
                <a:gd name="connsiteY7" fmla="*/ 229031 h 394143"/>
                <a:gd name="connsiteX8" fmla="*/ 129146 w 404952"/>
                <a:gd name="connsiteY8" fmla="*/ 70375 h 394143"/>
                <a:gd name="connsiteX0" fmla="*/ 129146 w 404952"/>
                <a:gd name="connsiteY0" fmla="*/ 70375 h 394143"/>
                <a:gd name="connsiteX1" fmla="*/ 352826 w 404952"/>
                <a:gd name="connsiteY1" fmla="*/ 4880 h 394143"/>
                <a:gd name="connsiteX2" fmla="*/ 390037 w 404952"/>
                <a:gd name="connsiteY2" fmla="*/ 152561 h 394143"/>
                <a:gd name="connsiteX3" fmla="*/ 378352 w 404952"/>
                <a:gd name="connsiteY3" fmla="*/ 247787 h 394143"/>
                <a:gd name="connsiteX4" fmla="*/ 292129 w 404952"/>
                <a:gd name="connsiteY4" fmla="*/ 296104 h 394143"/>
                <a:gd name="connsiteX5" fmla="*/ 179416 w 404952"/>
                <a:gd name="connsiteY5" fmla="*/ 366629 h 394143"/>
                <a:gd name="connsiteX6" fmla="*/ 21845 w 404952"/>
                <a:gd name="connsiteY6" fmla="*/ 372981 h 394143"/>
                <a:gd name="connsiteX7" fmla="*/ 84094 w 404952"/>
                <a:gd name="connsiteY7" fmla="*/ 229031 h 394143"/>
                <a:gd name="connsiteX8" fmla="*/ 129146 w 404952"/>
                <a:gd name="connsiteY8" fmla="*/ 70375 h 394143"/>
                <a:gd name="connsiteX0" fmla="*/ 129146 w 404952"/>
                <a:gd name="connsiteY0" fmla="*/ 70375 h 394143"/>
                <a:gd name="connsiteX1" fmla="*/ 352826 w 404952"/>
                <a:gd name="connsiteY1" fmla="*/ 4880 h 394143"/>
                <a:gd name="connsiteX2" fmla="*/ 390037 w 404952"/>
                <a:gd name="connsiteY2" fmla="*/ 152561 h 394143"/>
                <a:gd name="connsiteX3" fmla="*/ 378352 w 404952"/>
                <a:gd name="connsiteY3" fmla="*/ 247787 h 394143"/>
                <a:gd name="connsiteX4" fmla="*/ 292129 w 404952"/>
                <a:gd name="connsiteY4" fmla="*/ 296104 h 394143"/>
                <a:gd name="connsiteX5" fmla="*/ 179416 w 404952"/>
                <a:gd name="connsiteY5" fmla="*/ 366629 h 394143"/>
                <a:gd name="connsiteX6" fmla="*/ 21845 w 404952"/>
                <a:gd name="connsiteY6" fmla="*/ 372981 h 394143"/>
                <a:gd name="connsiteX7" fmla="*/ 84094 w 404952"/>
                <a:gd name="connsiteY7" fmla="*/ 229031 h 394143"/>
                <a:gd name="connsiteX8" fmla="*/ 129146 w 404952"/>
                <a:gd name="connsiteY8" fmla="*/ 70375 h 394143"/>
                <a:gd name="connsiteX0" fmla="*/ 129146 w 404952"/>
                <a:gd name="connsiteY0" fmla="*/ 70375 h 394143"/>
                <a:gd name="connsiteX1" fmla="*/ 352826 w 404952"/>
                <a:gd name="connsiteY1" fmla="*/ 4880 h 394143"/>
                <a:gd name="connsiteX2" fmla="*/ 390037 w 404952"/>
                <a:gd name="connsiteY2" fmla="*/ 152561 h 394143"/>
                <a:gd name="connsiteX3" fmla="*/ 378352 w 404952"/>
                <a:gd name="connsiteY3" fmla="*/ 247787 h 394143"/>
                <a:gd name="connsiteX4" fmla="*/ 292129 w 404952"/>
                <a:gd name="connsiteY4" fmla="*/ 296104 h 394143"/>
                <a:gd name="connsiteX5" fmla="*/ 179416 w 404952"/>
                <a:gd name="connsiteY5" fmla="*/ 366629 h 394143"/>
                <a:gd name="connsiteX6" fmla="*/ 21845 w 404952"/>
                <a:gd name="connsiteY6" fmla="*/ 372981 h 394143"/>
                <a:gd name="connsiteX7" fmla="*/ 84094 w 404952"/>
                <a:gd name="connsiteY7" fmla="*/ 229031 h 394143"/>
                <a:gd name="connsiteX8" fmla="*/ 129146 w 404952"/>
                <a:gd name="connsiteY8" fmla="*/ 70375 h 394143"/>
                <a:gd name="connsiteX0" fmla="*/ 129146 w 404952"/>
                <a:gd name="connsiteY0" fmla="*/ 70375 h 394143"/>
                <a:gd name="connsiteX1" fmla="*/ 352826 w 404952"/>
                <a:gd name="connsiteY1" fmla="*/ 4880 h 394143"/>
                <a:gd name="connsiteX2" fmla="*/ 390037 w 404952"/>
                <a:gd name="connsiteY2" fmla="*/ 152561 h 394143"/>
                <a:gd name="connsiteX3" fmla="*/ 378352 w 404952"/>
                <a:gd name="connsiteY3" fmla="*/ 247787 h 394143"/>
                <a:gd name="connsiteX4" fmla="*/ 292129 w 404952"/>
                <a:gd name="connsiteY4" fmla="*/ 296104 h 394143"/>
                <a:gd name="connsiteX5" fmla="*/ 179416 w 404952"/>
                <a:gd name="connsiteY5" fmla="*/ 366629 h 394143"/>
                <a:gd name="connsiteX6" fmla="*/ 21845 w 404952"/>
                <a:gd name="connsiteY6" fmla="*/ 372981 h 394143"/>
                <a:gd name="connsiteX7" fmla="*/ 84094 w 404952"/>
                <a:gd name="connsiteY7" fmla="*/ 229031 h 394143"/>
                <a:gd name="connsiteX8" fmla="*/ 129146 w 404952"/>
                <a:gd name="connsiteY8" fmla="*/ 70375 h 394143"/>
                <a:gd name="connsiteX0" fmla="*/ 129146 w 404600"/>
                <a:gd name="connsiteY0" fmla="*/ 71361 h 395129"/>
                <a:gd name="connsiteX1" fmla="*/ 352826 w 404600"/>
                <a:gd name="connsiteY1" fmla="*/ 5866 h 395129"/>
                <a:gd name="connsiteX2" fmla="*/ 390037 w 404600"/>
                <a:gd name="connsiteY2" fmla="*/ 153547 h 395129"/>
                <a:gd name="connsiteX3" fmla="*/ 378352 w 404600"/>
                <a:gd name="connsiteY3" fmla="*/ 248773 h 395129"/>
                <a:gd name="connsiteX4" fmla="*/ 292129 w 404600"/>
                <a:gd name="connsiteY4" fmla="*/ 297090 h 395129"/>
                <a:gd name="connsiteX5" fmla="*/ 179416 w 404600"/>
                <a:gd name="connsiteY5" fmla="*/ 367615 h 395129"/>
                <a:gd name="connsiteX6" fmla="*/ 21845 w 404600"/>
                <a:gd name="connsiteY6" fmla="*/ 373967 h 395129"/>
                <a:gd name="connsiteX7" fmla="*/ 84094 w 404600"/>
                <a:gd name="connsiteY7" fmla="*/ 230017 h 395129"/>
                <a:gd name="connsiteX8" fmla="*/ 129146 w 404600"/>
                <a:gd name="connsiteY8" fmla="*/ 71361 h 395129"/>
                <a:gd name="connsiteX0" fmla="*/ 129146 w 404600"/>
                <a:gd name="connsiteY0" fmla="*/ 71361 h 395129"/>
                <a:gd name="connsiteX1" fmla="*/ 352826 w 404600"/>
                <a:gd name="connsiteY1" fmla="*/ 5866 h 395129"/>
                <a:gd name="connsiteX2" fmla="*/ 390037 w 404600"/>
                <a:gd name="connsiteY2" fmla="*/ 153547 h 395129"/>
                <a:gd name="connsiteX3" fmla="*/ 378352 w 404600"/>
                <a:gd name="connsiteY3" fmla="*/ 248773 h 395129"/>
                <a:gd name="connsiteX4" fmla="*/ 292129 w 404600"/>
                <a:gd name="connsiteY4" fmla="*/ 297090 h 395129"/>
                <a:gd name="connsiteX5" fmla="*/ 179416 w 404600"/>
                <a:gd name="connsiteY5" fmla="*/ 367615 h 395129"/>
                <a:gd name="connsiteX6" fmla="*/ 21845 w 404600"/>
                <a:gd name="connsiteY6" fmla="*/ 373967 h 395129"/>
                <a:gd name="connsiteX7" fmla="*/ 84094 w 404600"/>
                <a:gd name="connsiteY7" fmla="*/ 230017 h 395129"/>
                <a:gd name="connsiteX8" fmla="*/ 129146 w 404600"/>
                <a:gd name="connsiteY8" fmla="*/ 71361 h 395129"/>
                <a:gd name="connsiteX0" fmla="*/ 129146 w 408520"/>
                <a:gd name="connsiteY0" fmla="*/ 73202 h 396970"/>
                <a:gd name="connsiteX1" fmla="*/ 352826 w 408520"/>
                <a:gd name="connsiteY1" fmla="*/ 7707 h 396970"/>
                <a:gd name="connsiteX2" fmla="*/ 390037 w 408520"/>
                <a:gd name="connsiteY2" fmla="*/ 155388 h 396970"/>
                <a:gd name="connsiteX3" fmla="*/ 378352 w 408520"/>
                <a:gd name="connsiteY3" fmla="*/ 250614 h 396970"/>
                <a:gd name="connsiteX4" fmla="*/ 292129 w 408520"/>
                <a:gd name="connsiteY4" fmla="*/ 298931 h 396970"/>
                <a:gd name="connsiteX5" fmla="*/ 179416 w 408520"/>
                <a:gd name="connsiteY5" fmla="*/ 369456 h 396970"/>
                <a:gd name="connsiteX6" fmla="*/ 21845 w 408520"/>
                <a:gd name="connsiteY6" fmla="*/ 375808 h 396970"/>
                <a:gd name="connsiteX7" fmla="*/ 84094 w 408520"/>
                <a:gd name="connsiteY7" fmla="*/ 231858 h 396970"/>
                <a:gd name="connsiteX8" fmla="*/ 129146 w 408520"/>
                <a:gd name="connsiteY8" fmla="*/ 73202 h 396970"/>
                <a:gd name="connsiteX0" fmla="*/ 129146 w 423602"/>
                <a:gd name="connsiteY0" fmla="*/ 70985 h 394753"/>
                <a:gd name="connsiteX1" fmla="*/ 352826 w 423602"/>
                <a:gd name="connsiteY1" fmla="*/ 5490 h 394753"/>
                <a:gd name="connsiteX2" fmla="*/ 390037 w 423602"/>
                <a:gd name="connsiteY2" fmla="*/ 153171 h 394753"/>
                <a:gd name="connsiteX3" fmla="*/ 378352 w 423602"/>
                <a:gd name="connsiteY3" fmla="*/ 248397 h 394753"/>
                <a:gd name="connsiteX4" fmla="*/ 292129 w 423602"/>
                <a:gd name="connsiteY4" fmla="*/ 296714 h 394753"/>
                <a:gd name="connsiteX5" fmla="*/ 179416 w 423602"/>
                <a:gd name="connsiteY5" fmla="*/ 367239 h 394753"/>
                <a:gd name="connsiteX6" fmla="*/ 21845 w 423602"/>
                <a:gd name="connsiteY6" fmla="*/ 373591 h 394753"/>
                <a:gd name="connsiteX7" fmla="*/ 84094 w 423602"/>
                <a:gd name="connsiteY7" fmla="*/ 229641 h 394753"/>
                <a:gd name="connsiteX8" fmla="*/ 129146 w 423602"/>
                <a:gd name="connsiteY8" fmla="*/ 70985 h 394753"/>
                <a:gd name="connsiteX0" fmla="*/ 129146 w 423602"/>
                <a:gd name="connsiteY0" fmla="*/ 70985 h 385169"/>
                <a:gd name="connsiteX1" fmla="*/ 352826 w 423602"/>
                <a:gd name="connsiteY1" fmla="*/ 5490 h 385169"/>
                <a:gd name="connsiteX2" fmla="*/ 390037 w 423602"/>
                <a:gd name="connsiteY2" fmla="*/ 153171 h 385169"/>
                <a:gd name="connsiteX3" fmla="*/ 378352 w 423602"/>
                <a:gd name="connsiteY3" fmla="*/ 248397 h 385169"/>
                <a:gd name="connsiteX4" fmla="*/ 292129 w 423602"/>
                <a:gd name="connsiteY4" fmla="*/ 296714 h 385169"/>
                <a:gd name="connsiteX5" fmla="*/ 209601 w 423602"/>
                <a:gd name="connsiteY5" fmla="*/ 341119 h 385169"/>
                <a:gd name="connsiteX6" fmla="*/ 21845 w 423602"/>
                <a:gd name="connsiteY6" fmla="*/ 373591 h 385169"/>
                <a:gd name="connsiteX7" fmla="*/ 84094 w 423602"/>
                <a:gd name="connsiteY7" fmla="*/ 229641 h 385169"/>
                <a:gd name="connsiteX8" fmla="*/ 129146 w 423602"/>
                <a:gd name="connsiteY8" fmla="*/ 70985 h 385169"/>
                <a:gd name="connsiteX0" fmla="*/ 129146 w 423602"/>
                <a:gd name="connsiteY0" fmla="*/ 70985 h 382096"/>
                <a:gd name="connsiteX1" fmla="*/ 352826 w 423602"/>
                <a:gd name="connsiteY1" fmla="*/ 5490 h 382096"/>
                <a:gd name="connsiteX2" fmla="*/ 390037 w 423602"/>
                <a:gd name="connsiteY2" fmla="*/ 153171 h 382096"/>
                <a:gd name="connsiteX3" fmla="*/ 378352 w 423602"/>
                <a:gd name="connsiteY3" fmla="*/ 248397 h 382096"/>
                <a:gd name="connsiteX4" fmla="*/ 292129 w 423602"/>
                <a:gd name="connsiteY4" fmla="*/ 296714 h 382096"/>
                <a:gd name="connsiteX5" fmla="*/ 217952 w 423602"/>
                <a:gd name="connsiteY5" fmla="*/ 324499 h 382096"/>
                <a:gd name="connsiteX6" fmla="*/ 21845 w 423602"/>
                <a:gd name="connsiteY6" fmla="*/ 373591 h 382096"/>
                <a:gd name="connsiteX7" fmla="*/ 84094 w 423602"/>
                <a:gd name="connsiteY7" fmla="*/ 229641 h 382096"/>
                <a:gd name="connsiteX8" fmla="*/ 129146 w 423602"/>
                <a:gd name="connsiteY8" fmla="*/ 70985 h 382096"/>
                <a:gd name="connsiteX0" fmla="*/ 129146 w 423602"/>
                <a:gd name="connsiteY0" fmla="*/ 70985 h 383015"/>
                <a:gd name="connsiteX1" fmla="*/ 352826 w 423602"/>
                <a:gd name="connsiteY1" fmla="*/ 5490 h 383015"/>
                <a:gd name="connsiteX2" fmla="*/ 390037 w 423602"/>
                <a:gd name="connsiteY2" fmla="*/ 153171 h 383015"/>
                <a:gd name="connsiteX3" fmla="*/ 378352 w 423602"/>
                <a:gd name="connsiteY3" fmla="*/ 248397 h 383015"/>
                <a:gd name="connsiteX4" fmla="*/ 292129 w 423602"/>
                <a:gd name="connsiteY4" fmla="*/ 296714 h 383015"/>
                <a:gd name="connsiteX5" fmla="*/ 217952 w 423602"/>
                <a:gd name="connsiteY5" fmla="*/ 324499 h 383015"/>
                <a:gd name="connsiteX6" fmla="*/ 21845 w 423602"/>
                <a:gd name="connsiteY6" fmla="*/ 373591 h 383015"/>
                <a:gd name="connsiteX7" fmla="*/ 84094 w 423602"/>
                <a:gd name="connsiteY7" fmla="*/ 229641 h 383015"/>
                <a:gd name="connsiteX8" fmla="*/ 129146 w 423602"/>
                <a:gd name="connsiteY8" fmla="*/ 70985 h 383015"/>
                <a:gd name="connsiteX0" fmla="*/ 129146 w 423602"/>
                <a:gd name="connsiteY0" fmla="*/ 70985 h 383015"/>
                <a:gd name="connsiteX1" fmla="*/ 352826 w 423602"/>
                <a:gd name="connsiteY1" fmla="*/ 5490 h 383015"/>
                <a:gd name="connsiteX2" fmla="*/ 390037 w 423602"/>
                <a:gd name="connsiteY2" fmla="*/ 153171 h 383015"/>
                <a:gd name="connsiteX3" fmla="*/ 378352 w 423602"/>
                <a:gd name="connsiteY3" fmla="*/ 248397 h 383015"/>
                <a:gd name="connsiteX4" fmla="*/ 292129 w 423602"/>
                <a:gd name="connsiteY4" fmla="*/ 296714 h 383015"/>
                <a:gd name="connsiteX5" fmla="*/ 217952 w 423602"/>
                <a:gd name="connsiteY5" fmla="*/ 324499 h 383015"/>
                <a:gd name="connsiteX6" fmla="*/ 21845 w 423602"/>
                <a:gd name="connsiteY6" fmla="*/ 373591 h 383015"/>
                <a:gd name="connsiteX7" fmla="*/ 84094 w 423602"/>
                <a:gd name="connsiteY7" fmla="*/ 229641 h 383015"/>
                <a:gd name="connsiteX8" fmla="*/ 129146 w 423602"/>
                <a:gd name="connsiteY8" fmla="*/ 70985 h 383015"/>
                <a:gd name="connsiteX0" fmla="*/ 129146 w 423602"/>
                <a:gd name="connsiteY0" fmla="*/ 70985 h 383015"/>
                <a:gd name="connsiteX1" fmla="*/ 352826 w 423602"/>
                <a:gd name="connsiteY1" fmla="*/ 5490 h 383015"/>
                <a:gd name="connsiteX2" fmla="*/ 390037 w 423602"/>
                <a:gd name="connsiteY2" fmla="*/ 153171 h 383015"/>
                <a:gd name="connsiteX3" fmla="*/ 378352 w 423602"/>
                <a:gd name="connsiteY3" fmla="*/ 248397 h 383015"/>
                <a:gd name="connsiteX4" fmla="*/ 299730 w 423602"/>
                <a:gd name="connsiteY4" fmla="*/ 314182 h 383015"/>
                <a:gd name="connsiteX5" fmla="*/ 217952 w 423602"/>
                <a:gd name="connsiteY5" fmla="*/ 324499 h 383015"/>
                <a:gd name="connsiteX6" fmla="*/ 21845 w 423602"/>
                <a:gd name="connsiteY6" fmla="*/ 373591 h 383015"/>
                <a:gd name="connsiteX7" fmla="*/ 84094 w 423602"/>
                <a:gd name="connsiteY7" fmla="*/ 229641 h 383015"/>
                <a:gd name="connsiteX8" fmla="*/ 129146 w 423602"/>
                <a:gd name="connsiteY8" fmla="*/ 70985 h 383015"/>
                <a:gd name="connsiteX0" fmla="*/ 129146 w 423602"/>
                <a:gd name="connsiteY0" fmla="*/ 70985 h 383015"/>
                <a:gd name="connsiteX1" fmla="*/ 352826 w 423602"/>
                <a:gd name="connsiteY1" fmla="*/ 5490 h 383015"/>
                <a:gd name="connsiteX2" fmla="*/ 390037 w 423602"/>
                <a:gd name="connsiteY2" fmla="*/ 153171 h 383015"/>
                <a:gd name="connsiteX3" fmla="*/ 378352 w 423602"/>
                <a:gd name="connsiteY3" fmla="*/ 248397 h 383015"/>
                <a:gd name="connsiteX4" fmla="*/ 299730 w 423602"/>
                <a:gd name="connsiteY4" fmla="*/ 314182 h 383015"/>
                <a:gd name="connsiteX5" fmla="*/ 217952 w 423602"/>
                <a:gd name="connsiteY5" fmla="*/ 324499 h 383015"/>
                <a:gd name="connsiteX6" fmla="*/ 21845 w 423602"/>
                <a:gd name="connsiteY6" fmla="*/ 373591 h 383015"/>
                <a:gd name="connsiteX7" fmla="*/ 84094 w 423602"/>
                <a:gd name="connsiteY7" fmla="*/ 229641 h 383015"/>
                <a:gd name="connsiteX8" fmla="*/ 129146 w 423602"/>
                <a:gd name="connsiteY8" fmla="*/ 70985 h 383015"/>
                <a:gd name="connsiteX0" fmla="*/ 129146 w 423602"/>
                <a:gd name="connsiteY0" fmla="*/ 70985 h 383015"/>
                <a:gd name="connsiteX1" fmla="*/ 352826 w 423602"/>
                <a:gd name="connsiteY1" fmla="*/ 5490 h 383015"/>
                <a:gd name="connsiteX2" fmla="*/ 390037 w 423602"/>
                <a:gd name="connsiteY2" fmla="*/ 153171 h 383015"/>
                <a:gd name="connsiteX3" fmla="*/ 378352 w 423602"/>
                <a:gd name="connsiteY3" fmla="*/ 248397 h 383015"/>
                <a:gd name="connsiteX4" fmla="*/ 299730 w 423602"/>
                <a:gd name="connsiteY4" fmla="*/ 314182 h 383015"/>
                <a:gd name="connsiteX5" fmla="*/ 217952 w 423602"/>
                <a:gd name="connsiteY5" fmla="*/ 324499 h 383015"/>
                <a:gd name="connsiteX6" fmla="*/ 21845 w 423602"/>
                <a:gd name="connsiteY6" fmla="*/ 373591 h 383015"/>
                <a:gd name="connsiteX7" fmla="*/ 84094 w 423602"/>
                <a:gd name="connsiteY7" fmla="*/ 229641 h 383015"/>
                <a:gd name="connsiteX8" fmla="*/ 129146 w 423602"/>
                <a:gd name="connsiteY8" fmla="*/ 70985 h 383015"/>
                <a:gd name="connsiteX0" fmla="*/ 129146 w 413079"/>
                <a:gd name="connsiteY0" fmla="*/ 72048 h 384078"/>
                <a:gd name="connsiteX1" fmla="*/ 352826 w 413079"/>
                <a:gd name="connsiteY1" fmla="*/ 6553 h 384078"/>
                <a:gd name="connsiteX2" fmla="*/ 380119 w 413079"/>
                <a:gd name="connsiteY2" fmla="*/ 139979 h 384078"/>
                <a:gd name="connsiteX3" fmla="*/ 378352 w 413079"/>
                <a:gd name="connsiteY3" fmla="*/ 249460 h 384078"/>
                <a:gd name="connsiteX4" fmla="*/ 299730 w 413079"/>
                <a:gd name="connsiteY4" fmla="*/ 315245 h 384078"/>
                <a:gd name="connsiteX5" fmla="*/ 217952 w 413079"/>
                <a:gd name="connsiteY5" fmla="*/ 325562 h 384078"/>
                <a:gd name="connsiteX6" fmla="*/ 21845 w 413079"/>
                <a:gd name="connsiteY6" fmla="*/ 374654 h 384078"/>
                <a:gd name="connsiteX7" fmla="*/ 84094 w 413079"/>
                <a:gd name="connsiteY7" fmla="*/ 230704 h 384078"/>
                <a:gd name="connsiteX8" fmla="*/ 129146 w 413079"/>
                <a:gd name="connsiteY8" fmla="*/ 72048 h 384078"/>
                <a:gd name="connsiteX0" fmla="*/ 129146 w 421008"/>
                <a:gd name="connsiteY0" fmla="*/ 72048 h 384078"/>
                <a:gd name="connsiteX1" fmla="*/ 352826 w 421008"/>
                <a:gd name="connsiteY1" fmla="*/ 6553 h 384078"/>
                <a:gd name="connsiteX2" fmla="*/ 380119 w 421008"/>
                <a:gd name="connsiteY2" fmla="*/ 139979 h 384078"/>
                <a:gd name="connsiteX3" fmla="*/ 378352 w 421008"/>
                <a:gd name="connsiteY3" fmla="*/ 249460 h 384078"/>
                <a:gd name="connsiteX4" fmla="*/ 299730 w 421008"/>
                <a:gd name="connsiteY4" fmla="*/ 315245 h 384078"/>
                <a:gd name="connsiteX5" fmla="*/ 217952 w 421008"/>
                <a:gd name="connsiteY5" fmla="*/ 325562 h 384078"/>
                <a:gd name="connsiteX6" fmla="*/ 21845 w 421008"/>
                <a:gd name="connsiteY6" fmla="*/ 374654 h 384078"/>
                <a:gd name="connsiteX7" fmla="*/ 84094 w 421008"/>
                <a:gd name="connsiteY7" fmla="*/ 230704 h 384078"/>
                <a:gd name="connsiteX8" fmla="*/ 129146 w 421008"/>
                <a:gd name="connsiteY8" fmla="*/ 72048 h 384078"/>
                <a:gd name="connsiteX0" fmla="*/ 129146 w 466537"/>
                <a:gd name="connsiteY0" fmla="*/ 72048 h 384078"/>
                <a:gd name="connsiteX1" fmla="*/ 352826 w 466537"/>
                <a:gd name="connsiteY1" fmla="*/ 6553 h 384078"/>
                <a:gd name="connsiteX2" fmla="*/ 380119 w 466537"/>
                <a:gd name="connsiteY2" fmla="*/ 139979 h 384078"/>
                <a:gd name="connsiteX3" fmla="*/ 460904 w 466537"/>
                <a:gd name="connsiteY3" fmla="*/ 217252 h 384078"/>
                <a:gd name="connsiteX4" fmla="*/ 299730 w 466537"/>
                <a:gd name="connsiteY4" fmla="*/ 315245 h 384078"/>
                <a:gd name="connsiteX5" fmla="*/ 217952 w 466537"/>
                <a:gd name="connsiteY5" fmla="*/ 325562 h 384078"/>
                <a:gd name="connsiteX6" fmla="*/ 21845 w 466537"/>
                <a:gd name="connsiteY6" fmla="*/ 374654 h 384078"/>
                <a:gd name="connsiteX7" fmla="*/ 84094 w 466537"/>
                <a:gd name="connsiteY7" fmla="*/ 230704 h 384078"/>
                <a:gd name="connsiteX8" fmla="*/ 129146 w 466537"/>
                <a:gd name="connsiteY8" fmla="*/ 72048 h 384078"/>
                <a:gd name="connsiteX0" fmla="*/ 129146 w 466537"/>
                <a:gd name="connsiteY0" fmla="*/ 72048 h 384078"/>
                <a:gd name="connsiteX1" fmla="*/ 352826 w 466537"/>
                <a:gd name="connsiteY1" fmla="*/ 6553 h 384078"/>
                <a:gd name="connsiteX2" fmla="*/ 380119 w 466537"/>
                <a:gd name="connsiteY2" fmla="*/ 139979 h 384078"/>
                <a:gd name="connsiteX3" fmla="*/ 460904 w 466537"/>
                <a:gd name="connsiteY3" fmla="*/ 217252 h 384078"/>
                <a:gd name="connsiteX4" fmla="*/ 317369 w 466537"/>
                <a:gd name="connsiteY4" fmla="*/ 270429 h 384078"/>
                <a:gd name="connsiteX5" fmla="*/ 217952 w 466537"/>
                <a:gd name="connsiteY5" fmla="*/ 325562 h 384078"/>
                <a:gd name="connsiteX6" fmla="*/ 21845 w 466537"/>
                <a:gd name="connsiteY6" fmla="*/ 374654 h 384078"/>
                <a:gd name="connsiteX7" fmla="*/ 84094 w 466537"/>
                <a:gd name="connsiteY7" fmla="*/ 230704 h 384078"/>
                <a:gd name="connsiteX8" fmla="*/ 129146 w 466537"/>
                <a:gd name="connsiteY8" fmla="*/ 72048 h 384078"/>
                <a:gd name="connsiteX0" fmla="*/ 129146 w 471705"/>
                <a:gd name="connsiteY0" fmla="*/ 72048 h 384078"/>
                <a:gd name="connsiteX1" fmla="*/ 352826 w 471705"/>
                <a:gd name="connsiteY1" fmla="*/ 6553 h 384078"/>
                <a:gd name="connsiteX2" fmla="*/ 380119 w 471705"/>
                <a:gd name="connsiteY2" fmla="*/ 139979 h 384078"/>
                <a:gd name="connsiteX3" fmla="*/ 460904 w 471705"/>
                <a:gd name="connsiteY3" fmla="*/ 217252 h 384078"/>
                <a:gd name="connsiteX4" fmla="*/ 217952 w 471705"/>
                <a:gd name="connsiteY4" fmla="*/ 325562 h 384078"/>
                <a:gd name="connsiteX5" fmla="*/ 21845 w 471705"/>
                <a:gd name="connsiteY5" fmla="*/ 374654 h 384078"/>
                <a:gd name="connsiteX6" fmla="*/ 84094 w 471705"/>
                <a:gd name="connsiteY6" fmla="*/ 230704 h 384078"/>
                <a:gd name="connsiteX7" fmla="*/ 129146 w 471705"/>
                <a:gd name="connsiteY7" fmla="*/ 72048 h 384078"/>
                <a:gd name="connsiteX0" fmla="*/ 129146 w 473515"/>
                <a:gd name="connsiteY0" fmla="*/ 71748 h 383778"/>
                <a:gd name="connsiteX1" fmla="*/ 352826 w 473515"/>
                <a:gd name="connsiteY1" fmla="*/ 6253 h 383778"/>
                <a:gd name="connsiteX2" fmla="*/ 389487 w 473515"/>
                <a:gd name="connsiteY2" fmla="*/ 135602 h 383778"/>
                <a:gd name="connsiteX3" fmla="*/ 460904 w 473515"/>
                <a:gd name="connsiteY3" fmla="*/ 216952 h 383778"/>
                <a:gd name="connsiteX4" fmla="*/ 217952 w 473515"/>
                <a:gd name="connsiteY4" fmla="*/ 325262 h 383778"/>
                <a:gd name="connsiteX5" fmla="*/ 21845 w 473515"/>
                <a:gd name="connsiteY5" fmla="*/ 374354 h 383778"/>
                <a:gd name="connsiteX6" fmla="*/ 84094 w 473515"/>
                <a:gd name="connsiteY6" fmla="*/ 230404 h 383778"/>
                <a:gd name="connsiteX7" fmla="*/ 129146 w 473515"/>
                <a:gd name="connsiteY7" fmla="*/ 71748 h 383778"/>
                <a:gd name="connsiteX0" fmla="*/ 129146 w 473515"/>
                <a:gd name="connsiteY0" fmla="*/ 71748 h 383778"/>
                <a:gd name="connsiteX1" fmla="*/ 352826 w 473515"/>
                <a:gd name="connsiteY1" fmla="*/ 6253 h 383778"/>
                <a:gd name="connsiteX2" fmla="*/ 389487 w 473515"/>
                <a:gd name="connsiteY2" fmla="*/ 135602 h 383778"/>
                <a:gd name="connsiteX3" fmla="*/ 460904 w 473515"/>
                <a:gd name="connsiteY3" fmla="*/ 216952 h 383778"/>
                <a:gd name="connsiteX4" fmla="*/ 217952 w 473515"/>
                <a:gd name="connsiteY4" fmla="*/ 325262 h 383778"/>
                <a:gd name="connsiteX5" fmla="*/ 21845 w 473515"/>
                <a:gd name="connsiteY5" fmla="*/ 374354 h 383778"/>
                <a:gd name="connsiteX6" fmla="*/ 84094 w 473515"/>
                <a:gd name="connsiteY6" fmla="*/ 230404 h 383778"/>
                <a:gd name="connsiteX7" fmla="*/ 129146 w 473515"/>
                <a:gd name="connsiteY7" fmla="*/ 71748 h 383778"/>
                <a:gd name="connsiteX0" fmla="*/ 129146 w 479169"/>
                <a:gd name="connsiteY0" fmla="*/ 71748 h 383778"/>
                <a:gd name="connsiteX1" fmla="*/ 352826 w 479169"/>
                <a:gd name="connsiteY1" fmla="*/ 6253 h 383778"/>
                <a:gd name="connsiteX2" fmla="*/ 389487 w 479169"/>
                <a:gd name="connsiteY2" fmla="*/ 135602 h 383778"/>
                <a:gd name="connsiteX3" fmla="*/ 467960 w 479169"/>
                <a:gd name="connsiteY3" fmla="*/ 199026 h 383778"/>
                <a:gd name="connsiteX4" fmla="*/ 217952 w 479169"/>
                <a:gd name="connsiteY4" fmla="*/ 325262 h 383778"/>
                <a:gd name="connsiteX5" fmla="*/ 21845 w 479169"/>
                <a:gd name="connsiteY5" fmla="*/ 374354 h 383778"/>
                <a:gd name="connsiteX6" fmla="*/ 84094 w 479169"/>
                <a:gd name="connsiteY6" fmla="*/ 230404 h 383778"/>
                <a:gd name="connsiteX7" fmla="*/ 129146 w 479169"/>
                <a:gd name="connsiteY7" fmla="*/ 71748 h 383778"/>
                <a:gd name="connsiteX0" fmla="*/ 129146 w 467960"/>
                <a:gd name="connsiteY0" fmla="*/ 71748 h 383778"/>
                <a:gd name="connsiteX1" fmla="*/ 352826 w 467960"/>
                <a:gd name="connsiteY1" fmla="*/ 6253 h 383778"/>
                <a:gd name="connsiteX2" fmla="*/ 389487 w 467960"/>
                <a:gd name="connsiteY2" fmla="*/ 135602 h 383778"/>
                <a:gd name="connsiteX3" fmla="*/ 467960 w 467960"/>
                <a:gd name="connsiteY3" fmla="*/ 199026 h 383778"/>
                <a:gd name="connsiteX4" fmla="*/ 217952 w 467960"/>
                <a:gd name="connsiteY4" fmla="*/ 325262 h 383778"/>
                <a:gd name="connsiteX5" fmla="*/ 21845 w 467960"/>
                <a:gd name="connsiteY5" fmla="*/ 374354 h 383778"/>
                <a:gd name="connsiteX6" fmla="*/ 84094 w 467960"/>
                <a:gd name="connsiteY6" fmla="*/ 230404 h 383778"/>
                <a:gd name="connsiteX7" fmla="*/ 129146 w 467960"/>
                <a:gd name="connsiteY7" fmla="*/ 71748 h 383778"/>
                <a:gd name="connsiteX0" fmla="*/ 129146 w 467960"/>
                <a:gd name="connsiteY0" fmla="*/ 71748 h 383778"/>
                <a:gd name="connsiteX1" fmla="*/ 352826 w 467960"/>
                <a:gd name="connsiteY1" fmla="*/ 6253 h 383778"/>
                <a:gd name="connsiteX2" fmla="*/ 389487 w 467960"/>
                <a:gd name="connsiteY2" fmla="*/ 135602 h 383778"/>
                <a:gd name="connsiteX3" fmla="*/ 467960 w 467960"/>
                <a:gd name="connsiteY3" fmla="*/ 199026 h 383778"/>
                <a:gd name="connsiteX4" fmla="*/ 217952 w 467960"/>
                <a:gd name="connsiteY4" fmla="*/ 325262 h 383778"/>
                <a:gd name="connsiteX5" fmla="*/ 21845 w 467960"/>
                <a:gd name="connsiteY5" fmla="*/ 374354 h 383778"/>
                <a:gd name="connsiteX6" fmla="*/ 84094 w 467960"/>
                <a:gd name="connsiteY6" fmla="*/ 230404 h 383778"/>
                <a:gd name="connsiteX7" fmla="*/ 129146 w 467960"/>
                <a:gd name="connsiteY7" fmla="*/ 71748 h 383778"/>
                <a:gd name="connsiteX0" fmla="*/ 129146 w 467960"/>
                <a:gd name="connsiteY0" fmla="*/ 71748 h 383778"/>
                <a:gd name="connsiteX1" fmla="*/ 352826 w 467960"/>
                <a:gd name="connsiteY1" fmla="*/ 6253 h 383778"/>
                <a:gd name="connsiteX2" fmla="*/ 389487 w 467960"/>
                <a:gd name="connsiteY2" fmla="*/ 135602 h 383778"/>
                <a:gd name="connsiteX3" fmla="*/ 467960 w 467960"/>
                <a:gd name="connsiteY3" fmla="*/ 199026 h 383778"/>
                <a:gd name="connsiteX4" fmla="*/ 217952 w 467960"/>
                <a:gd name="connsiteY4" fmla="*/ 325262 h 383778"/>
                <a:gd name="connsiteX5" fmla="*/ 21845 w 467960"/>
                <a:gd name="connsiteY5" fmla="*/ 374354 h 383778"/>
                <a:gd name="connsiteX6" fmla="*/ 84094 w 467960"/>
                <a:gd name="connsiteY6" fmla="*/ 230404 h 383778"/>
                <a:gd name="connsiteX7" fmla="*/ 129146 w 467960"/>
                <a:gd name="connsiteY7" fmla="*/ 71748 h 383778"/>
                <a:gd name="connsiteX0" fmla="*/ 129146 w 467960"/>
                <a:gd name="connsiteY0" fmla="*/ 38929 h 350959"/>
                <a:gd name="connsiteX1" fmla="*/ 266889 w 467960"/>
                <a:gd name="connsiteY1" fmla="*/ 40543 h 350959"/>
                <a:gd name="connsiteX2" fmla="*/ 389487 w 467960"/>
                <a:gd name="connsiteY2" fmla="*/ 102783 h 350959"/>
                <a:gd name="connsiteX3" fmla="*/ 467960 w 467960"/>
                <a:gd name="connsiteY3" fmla="*/ 166207 h 350959"/>
                <a:gd name="connsiteX4" fmla="*/ 217952 w 467960"/>
                <a:gd name="connsiteY4" fmla="*/ 292443 h 350959"/>
                <a:gd name="connsiteX5" fmla="*/ 21845 w 467960"/>
                <a:gd name="connsiteY5" fmla="*/ 341535 h 350959"/>
                <a:gd name="connsiteX6" fmla="*/ 84094 w 467960"/>
                <a:gd name="connsiteY6" fmla="*/ 197585 h 350959"/>
                <a:gd name="connsiteX7" fmla="*/ 129146 w 467960"/>
                <a:gd name="connsiteY7" fmla="*/ 38929 h 350959"/>
                <a:gd name="connsiteX0" fmla="*/ 129146 w 467960"/>
                <a:gd name="connsiteY0" fmla="*/ 32109 h 344139"/>
                <a:gd name="connsiteX1" fmla="*/ 266889 w 467960"/>
                <a:gd name="connsiteY1" fmla="*/ 33723 h 344139"/>
                <a:gd name="connsiteX2" fmla="*/ 389487 w 467960"/>
                <a:gd name="connsiteY2" fmla="*/ 95963 h 344139"/>
                <a:gd name="connsiteX3" fmla="*/ 467960 w 467960"/>
                <a:gd name="connsiteY3" fmla="*/ 159387 h 344139"/>
                <a:gd name="connsiteX4" fmla="*/ 217952 w 467960"/>
                <a:gd name="connsiteY4" fmla="*/ 285623 h 344139"/>
                <a:gd name="connsiteX5" fmla="*/ 21845 w 467960"/>
                <a:gd name="connsiteY5" fmla="*/ 334715 h 344139"/>
                <a:gd name="connsiteX6" fmla="*/ 84094 w 467960"/>
                <a:gd name="connsiteY6" fmla="*/ 190765 h 344139"/>
                <a:gd name="connsiteX7" fmla="*/ 129146 w 467960"/>
                <a:gd name="connsiteY7" fmla="*/ 32109 h 344139"/>
                <a:gd name="connsiteX0" fmla="*/ 129146 w 467960"/>
                <a:gd name="connsiteY0" fmla="*/ 38148 h 350178"/>
                <a:gd name="connsiteX1" fmla="*/ 266889 w 467960"/>
                <a:gd name="connsiteY1" fmla="*/ 39762 h 350178"/>
                <a:gd name="connsiteX2" fmla="*/ 417998 w 467960"/>
                <a:gd name="connsiteY2" fmla="*/ 82167 h 350178"/>
                <a:gd name="connsiteX3" fmla="*/ 467960 w 467960"/>
                <a:gd name="connsiteY3" fmla="*/ 165426 h 350178"/>
                <a:gd name="connsiteX4" fmla="*/ 217952 w 467960"/>
                <a:gd name="connsiteY4" fmla="*/ 291662 h 350178"/>
                <a:gd name="connsiteX5" fmla="*/ 21845 w 467960"/>
                <a:gd name="connsiteY5" fmla="*/ 340754 h 350178"/>
                <a:gd name="connsiteX6" fmla="*/ 84094 w 467960"/>
                <a:gd name="connsiteY6" fmla="*/ 196804 h 350178"/>
                <a:gd name="connsiteX7" fmla="*/ 129146 w 467960"/>
                <a:gd name="connsiteY7" fmla="*/ 38148 h 350178"/>
                <a:gd name="connsiteX0" fmla="*/ 129146 w 467960"/>
                <a:gd name="connsiteY0" fmla="*/ 38413 h 350443"/>
                <a:gd name="connsiteX1" fmla="*/ 266889 w 467960"/>
                <a:gd name="connsiteY1" fmla="*/ 40027 h 350443"/>
                <a:gd name="connsiteX2" fmla="*/ 402384 w 467960"/>
                <a:gd name="connsiteY2" fmla="*/ 89227 h 350443"/>
                <a:gd name="connsiteX3" fmla="*/ 467960 w 467960"/>
                <a:gd name="connsiteY3" fmla="*/ 165691 h 350443"/>
                <a:gd name="connsiteX4" fmla="*/ 217952 w 467960"/>
                <a:gd name="connsiteY4" fmla="*/ 291927 h 350443"/>
                <a:gd name="connsiteX5" fmla="*/ 21845 w 467960"/>
                <a:gd name="connsiteY5" fmla="*/ 341019 h 350443"/>
                <a:gd name="connsiteX6" fmla="*/ 84094 w 467960"/>
                <a:gd name="connsiteY6" fmla="*/ 197069 h 350443"/>
                <a:gd name="connsiteX7" fmla="*/ 129146 w 467960"/>
                <a:gd name="connsiteY7" fmla="*/ 38413 h 350443"/>
                <a:gd name="connsiteX0" fmla="*/ 129146 w 467960"/>
                <a:gd name="connsiteY0" fmla="*/ 38413 h 350443"/>
                <a:gd name="connsiteX1" fmla="*/ 266889 w 467960"/>
                <a:gd name="connsiteY1" fmla="*/ 40027 h 350443"/>
                <a:gd name="connsiteX2" fmla="*/ 402384 w 467960"/>
                <a:gd name="connsiteY2" fmla="*/ 89227 h 350443"/>
                <a:gd name="connsiteX3" fmla="*/ 467960 w 467960"/>
                <a:gd name="connsiteY3" fmla="*/ 165691 h 350443"/>
                <a:gd name="connsiteX4" fmla="*/ 217952 w 467960"/>
                <a:gd name="connsiteY4" fmla="*/ 291927 h 350443"/>
                <a:gd name="connsiteX5" fmla="*/ 21845 w 467960"/>
                <a:gd name="connsiteY5" fmla="*/ 341019 h 350443"/>
                <a:gd name="connsiteX6" fmla="*/ 84094 w 467960"/>
                <a:gd name="connsiteY6" fmla="*/ 197069 h 350443"/>
                <a:gd name="connsiteX7" fmla="*/ 129146 w 467960"/>
                <a:gd name="connsiteY7" fmla="*/ 38413 h 350443"/>
                <a:gd name="connsiteX0" fmla="*/ 129146 w 467960"/>
                <a:gd name="connsiteY0" fmla="*/ 38413 h 350443"/>
                <a:gd name="connsiteX1" fmla="*/ 266889 w 467960"/>
                <a:gd name="connsiteY1" fmla="*/ 40027 h 350443"/>
                <a:gd name="connsiteX2" fmla="*/ 402384 w 467960"/>
                <a:gd name="connsiteY2" fmla="*/ 89227 h 350443"/>
                <a:gd name="connsiteX3" fmla="*/ 467960 w 467960"/>
                <a:gd name="connsiteY3" fmla="*/ 165691 h 350443"/>
                <a:gd name="connsiteX4" fmla="*/ 217952 w 467960"/>
                <a:gd name="connsiteY4" fmla="*/ 291927 h 350443"/>
                <a:gd name="connsiteX5" fmla="*/ 21845 w 467960"/>
                <a:gd name="connsiteY5" fmla="*/ 341019 h 350443"/>
                <a:gd name="connsiteX6" fmla="*/ 84094 w 467960"/>
                <a:gd name="connsiteY6" fmla="*/ 197069 h 350443"/>
                <a:gd name="connsiteX7" fmla="*/ 129146 w 467960"/>
                <a:gd name="connsiteY7" fmla="*/ 38413 h 350443"/>
                <a:gd name="connsiteX0" fmla="*/ 129146 w 467960"/>
                <a:gd name="connsiteY0" fmla="*/ 42237 h 354267"/>
                <a:gd name="connsiteX1" fmla="*/ 287390 w 467960"/>
                <a:gd name="connsiteY1" fmla="*/ 31216 h 354267"/>
                <a:gd name="connsiteX2" fmla="*/ 402384 w 467960"/>
                <a:gd name="connsiteY2" fmla="*/ 93051 h 354267"/>
                <a:gd name="connsiteX3" fmla="*/ 467960 w 467960"/>
                <a:gd name="connsiteY3" fmla="*/ 169515 h 354267"/>
                <a:gd name="connsiteX4" fmla="*/ 217952 w 467960"/>
                <a:gd name="connsiteY4" fmla="*/ 295751 h 354267"/>
                <a:gd name="connsiteX5" fmla="*/ 21845 w 467960"/>
                <a:gd name="connsiteY5" fmla="*/ 344843 h 354267"/>
                <a:gd name="connsiteX6" fmla="*/ 84094 w 467960"/>
                <a:gd name="connsiteY6" fmla="*/ 200893 h 354267"/>
                <a:gd name="connsiteX7" fmla="*/ 129146 w 467960"/>
                <a:gd name="connsiteY7" fmla="*/ 42237 h 354267"/>
                <a:gd name="connsiteX0" fmla="*/ 129146 w 467960"/>
                <a:gd name="connsiteY0" fmla="*/ 36796 h 348826"/>
                <a:gd name="connsiteX1" fmla="*/ 287390 w 467960"/>
                <a:gd name="connsiteY1" fmla="*/ 25775 h 348826"/>
                <a:gd name="connsiteX2" fmla="*/ 402384 w 467960"/>
                <a:gd name="connsiteY2" fmla="*/ 87610 h 348826"/>
                <a:gd name="connsiteX3" fmla="*/ 467960 w 467960"/>
                <a:gd name="connsiteY3" fmla="*/ 164074 h 348826"/>
                <a:gd name="connsiteX4" fmla="*/ 217952 w 467960"/>
                <a:gd name="connsiteY4" fmla="*/ 290310 h 348826"/>
                <a:gd name="connsiteX5" fmla="*/ 21845 w 467960"/>
                <a:gd name="connsiteY5" fmla="*/ 339402 h 348826"/>
                <a:gd name="connsiteX6" fmla="*/ 84094 w 467960"/>
                <a:gd name="connsiteY6" fmla="*/ 195452 h 348826"/>
                <a:gd name="connsiteX7" fmla="*/ 129146 w 467960"/>
                <a:gd name="connsiteY7" fmla="*/ 36796 h 348826"/>
                <a:gd name="connsiteX0" fmla="*/ 111767 w 467960"/>
                <a:gd name="connsiteY0" fmla="*/ 45721 h 346475"/>
                <a:gd name="connsiteX1" fmla="*/ 287390 w 467960"/>
                <a:gd name="connsiteY1" fmla="*/ 23424 h 346475"/>
                <a:gd name="connsiteX2" fmla="*/ 402384 w 467960"/>
                <a:gd name="connsiteY2" fmla="*/ 85259 h 346475"/>
                <a:gd name="connsiteX3" fmla="*/ 467960 w 467960"/>
                <a:gd name="connsiteY3" fmla="*/ 161723 h 346475"/>
                <a:gd name="connsiteX4" fmla="*/ 217952 w 467960"/>
                <a:gd name="connsiteY4" fmla="*/ 287959 h 346475"/>
                <a:gd name="connsiteX5" fmla="*/ 21845 w 467960"/>
                <a:gd name="connsiteY5" fmla="*/ 337051 h 346475"/>
                <a:gd name="connsiteX6" fmla="*/ 84094 w 467960"/>
                <a:gd name="connsiteY6" fmla="*/ 193101 h 346475"/>
                <a:gd name="connsiteX7" fmla="*/ 111767 w 467960"/>
                <a:gd name="connsiteY7" fmla="*/ 45721 h 346475"/>
                <a:gd name="connsiteX0" fmla="*/ 111767 w 467960"/>
                <a:gd name="connsiteY0" fmla="*/ 54635 h 355389"/>
                <a:gd name="connsiteX1" fmla="*/ 287390 w 467960"/>
                <a:gd name="connsiteY1" fmla="*/ 32338 h 355389"/>
                <a:gd name="connsiteX2" fmla="*/ 402384 w 467960"/>
                <a:gd name="connsiteY2" fmla="*/ 94173 h 355389"/>
                <a:gd name="connsiteX3" fmla="*/ 467960 w 467960"/>
                <a:gd name="connsiteY3" fmla="*/ 170637 h 355389"/>
                <a:gd name="connsiteX4" fmla="*/ 217952 w 467960"/>
                <a:gd name="connsiteY4" fmla="*/ 296873 h 355389"/>
                <a:gd name="connsiteX5" fmla="*/ 21845 w 467960"/>
                <a:gd name="connsiteY5" fmla="*/ 345965 h 355389"/>
                <a:gd name="connsiteX6" fmla="*/ 84094 w 467960"/>
                <a:gd name="connsiteY6" fmla="*/ 202015 h 355389"/>
                <a:gd name="connsiteX7" fmla="*/ 111767 w 467960"/>
                <a:gd name="connsiteY7" fmla="*/ 54635 h 355389"/>
                <a:gd name="connsiteX0" fmla="*/ 116194 w 472387"/>
                <a:gd name="connsiteY0" fmla="*/ 54635 h 355389"/>
                <a:gd name="connsiteX1" fmla="*/ 291817 w 472387"/>
                <a:gd name="connsiteY1" fmla="*/ 32338 h 355389"/>
                <a:gd name="connsiteX2" fmla="*/ 406811 w 472387"/>
                <a:gd name="connsiteY2" fmla="*/ 94173 h 355389"/>
                <a:gd name="connsiteX3" fmla="*/ 472387 w 472387"/>
                <a:gd name="connsiteY3" fmla="*/ 170637 h 355389"/>
                <a:gd name="connsiteX4" fmla="*/ 222379 w 472387"/>
                <a:gd name="connsiteY4" fmla="*/ 296873 h 355389"/>
                <a:gd name="connsiteX5" fmla="*/ 26272 w 472387"/>
                <a:gd name="connsiteY5" fmla="*/ 345965 h 355389"/>
                <a:gd name="connsiteX6" fmla="*/ 67615 w 472387"/>
                <a:gd name="connsiteY6" fmla="*/ 222254 h 355389"/>
                <a:gd name="connsiteX7" fmla="*/ 116194 w 472387"/>
                <a:gd name="connsiteY7" fmla="*/ 54635 h 355389"/>
                <a:gd name="connsiteX0" fmla="*/ 92570 w 472387"/>
                <a:gd name="connsiteY0" fmla="*/ 52058 h 338818"/>
                <a:gd name="connsiteX1" fmla="*/ 291817 w 472387"/>
                <a:gd name="connsiteY1" fmla="*/ 15767 h 338818"/>
                <a:gd name="connsiteX2" fmla="*/ 406811 w 472387"/>
                <a:gd name="connsiteY2" fmla="*/ 77602 h 338818"/>
                <a:gd name="connsiteX3" fmla="*/ 472387 w 472387"/>
                <a:gd name="connsiteY3" fmla="*/ 154066 h 338818"/>
                <a:gd name="connsiteX4" fmla="*/ 222379 w 472387"/>
                <a:gd name="connsiteY4" fmla="*/ 280302 h 338818"/>
                <a:gd name="connsiteX5" fmla="*/ 26272 w 472387"/>
                <a:gd name="connsiteY5" fmla="*/ 329394 h 338818"/>
                <a:gd name="connsiteX6" fmla="*/ 67615 w 472387"/>
                <a:gd name="connsiteY6" fmla="*/ 205683 h 338818"/>
                <a:gd name="connsiteX7" fmla="*/ 92570 w 472387"/>
                <a:gd name="connsiteY7" fmla="*/ 52058 h 338818"/>
                <a:gd name="connsiteX0" fmla="*/ 92570 w 472387"/>
                <a:gd name="connsiteY0" fmla="*/ 47391 h 334151"/>
                <a:gd name="connsiteX1" fmla="*/ 259230 w 472387"/>
                <a:gd name="connsiteY1" fmla="*/ 21567 h 334151"/>
                <a:gd name="connsiteX2" fmla="*/ 406811 w 472387"/>
                <a:gd name="connsiteY2" fmla="*/ 72935 h 334151"/>
                <a:gd name="connsiteX3" fmla="*/ 472387 w 472387"/>
                <a:gd name="connsiteY3" fmla="*/ 149399 h 334151"/>
                <a:gd name="connsiteX4" fmla="*/ 222379 w 472387"/>
                <a:gd name="connsiteY4" fmla="*/ 275635 h 334151"/>
                <a:gd name="connsiteX5" fmla="*/ 26272 w 472387"/>
                <a:gd name="connsiteY5" fmla="*/ 324727 h 334151"/>
                <a:gd name="connsiteX6" fmla="*/ 67615 w 472387"/>
                <a:gd name="connsiteY6" fmla="*/ 201016 h 334151"/>
                <a:gd name="connsiteX7" fmla="*/ 92570 w 472387"/>
                <a:gd name="connsiteY7" fmla="*/ 47391 h 334151"/>
                <a:gd name="connsiteX0" fmla="*/ 92570 w 472387"/>
                <a:gd name="connsiteY0" fmla="*/ 51559 h 338319"/>
                <a:gd name="connsiteX1" fmla="*/ 259230 w 472387"/>
                <a:gd name="connsiteY1" fmla="*/ 25735 h 338319"/>
                <a:gd name="connsiteX2" fmla="*/ 406811 w 472387"/>
                <a:gd name="connsiteY2" fmla="*/ 77103 h 338319"/>
                <a:gd name="connsiteX3" fmla="*/ 472387 w 472387"/>
                <a:gd name="connsiteY3" fmla="*/ 153567 h 338319"/>
                <a:gd name="connsiteX4" fmla="*/ 222379 w 472387"/>
                <a:gd name="connsiteY4" fmla="*/ 279803 h 338319"/>
                <a:gd name="connsiteX5" fmla="*/ 26272 w 472387"/>
                <a:gd name="connsiteY5" fmla="*/ 328895 h 338319"/>
                <a:gd name="connsiteX6" fmla="*/ 67615 w 472387"/>
                <a:gd name="connsiteY6" fmla="*/ 205184 h 338319"/>
                <a:gd name="connsiteX7" fmla="*/ 92570 w 472387"/>
                <a:gd name="connsiteY7" fmla="*/ 51559 h 338319"/>
                <a:gd name="connsiteX0" fmla="*/ 92570 w 472387"/>
                <a:gd name="connsiteY0" fmla="*/ 47325 h 334085"/>
                <a:gd name="connsiteX1" fmla="*/ 259230 w 472387"/>
                <a:gd name="connsiteY1" fmla="*/ 21501 h 334085"/>
                <a:gd name="connsiteX2" fmla="*/ 425691 w 472387"/>
                <a:gd name="connsiteY2" fmla="*/ 90653 h 334085"/>
                <a:gd name="connsiteX3" fmla="*/ 472387 w 472387"/>
                <a:gd name="connsiteY3" fmla="*/ 149333 h 334085"/>
                <a:gd name="connsiteX4" fmla="*/ 222379 w 472387"/>
                <a:gd name="connsiteY4" fmla="*/ 275569 h 334085"/>
                <a:gd name="connsiteX5" fmla="*/ 26272 w 472387"/>
                <a:gd name="connsiteY5" fmla="*/ 324661 h 334085"/>
                <a:gd name="connsiteX6" fmla="*/ 67615 w 472387"/>
                <a:gd name="connsiteY6" fmla="*/ 200950 h 334085"/>
                <a:gd name="connsiteX7" fmla="*/ 92570 w 472387"/>
                <a:gd name="connsiteY7" fmla="*/ 47325 h 334085"/>
                <a:gd name="connsiteX0" fmla="*/ 92570 w 472387"/>
                <a:gd name="connsiteY0" fmla="*/ 47325 h 334085"/>
                <a:gd name="connsiteX1" fmla="*/ 259230 w 472387"/>
                <a:gd name="connsiteY1" fmla="*/ 21501 h 334085"/>
                <a:gd name="connsiteX2" fmla="*/ 425691 w 472387"/>
                <a:gd name="connsiteY2" fmla="*/ 90653 h 334085"/>
                <a:gd name="connsiteX3" fmla="*/ 472387 w 472387"/>
                <a:gd name="connsiteY3" fmla="*/ 149333 h 334085"/>
                <a:gd name="connsiteX4" fmla="*/ 222379 w 472387"/>
                <a:gd name="connsiteY4" fmla="*/ 275569 h 334085"/>
                <a:gd name="connsiteX5" fmla="*/ 26272 w 472387"/>
                <a:gd name="connsiteY5" fmla="*/ 324661 h 334085"/>
                <a:gd name="connsiteX6" fmla="*/ 67615 w 472387"/>
                <a:gd name="connsiteY6" fmla="*/ 200950 h 334085"/>
                <a:gd name="connsiteX7" fmla="*/ 92570 w 472387"/>
                <a:gd name="connsiteY7" fmla="*/ 47325 h 334085"/>
                <a:gd name="connsiteX0" fmla="*/ 92570 w 451934"/>
                <a:gd name="connsiteY0" fmla="*/ 47325 h 334085"/>
                <a:gd name="connsiteX1" fmla="*/ 259230 w 451934"/>
                <a:gd name="connsiteY1" fmla="*/ 21501 h 334085"/>
                <a:gd name="connsiteX2" fmla="*/ 425691 w 451934"/>
                <a:gd name="connsiteY2" fmla="*/ 90653 h 334085"/>
                <a:gd name="connsiteX3" fmla="*/ 431790 w 451934"/>
                <a:gd name="connsiteY3" fmla="*/ 166999 h 334085"/>
                <a:gd name="connsiteX4" fmla="*/ 222379 w 451934"/>
                <a:gd name="connsiteY4" fmla="*/ 275569 h 334085"/>
                <a:gd name="connsiteX5" fmla="*/ 26272 w 451934"/>
                <a:gd name="connsiteY5" fmla="*/ 324661 h 334085"/>
                <a:gd name="connsiteX6" fmla="*/ 67615 w 451934"/>
                <a:gd name="connsiteY6" fmla="*/ 200950 h 334085"/>
                <a:gd name="connsiteX7" fmla="*/ 92570 w 451934"/>
                <a:gd name="connsiteY7" fmla="*/ 47325 h 334085"/>
                <a:gd name="connsiteX0" fmla="*/ 92570 w 456367"/>
                <a:gd name="connsiteY0" fmla="*/ 47325 h 334085"/>
                <a:gd name="connsiteX1" fmla="*/ 259230 w 456367"/>
                <a:gd name="connsiteY1" fmla="*/ 21501 h 334085"/>
                <a:gd name="connsiteX2" fmla="*/ 425691 w 456367"/>
                <a:gd name="connsiteY2" fmla="*/ 90653 h 334085"/>
                <a:gd name="connsiteX3" fmla="*/ 456367 w 456367"/>
                <a:gd name="connsiteY3" fmla="*/ 163732 h 334085"/>
                <a:gd name="connsiteX4" fmla="*/ 222379 w 456367"/>
                <a:gd name="connsiteY4" fmla="*/ 275569 h 334085"/>
                <a:gd name="connsiteX5" fmla="*/ 26272 w 456367"/>
                <a:gd name="connsiteY5" fmla="*/ 324661 h 334085"/>
                <a:gd name="connsiteX6" fmla="*/ 67615 w 456367"/>
                <a:gd name="connsiteY6" fmla="*/ 200950 h 334085"/>
                <a:gd name="connsiteX7" fmla="*/ 92570 w 456367"/>
                <a:gd name="connsiteY7" fmla="*/ 47325 h 334085"/>
                <a:gd name="connsiteX0" fmla="*/ 92570 w 456367"/>
                <a:gd name="connsiteY0" fmla="*/ 47325 h 334085"/>
                <a:gd name="connsiteX1" fmla="*/ 259230 w 456367"/>
                <a:gd name="connsiteY1" fmla="*/ 21501 h 334085"/>
                <a:gd name="connsiteX2" fmla="*/ 425691 w 456367"/>
                <a:gd name="connsiteY2" fmla="*/ 90653 h 334085"/>
                <a:gd name="connsiteX3" fmla="*/ 456367 w 456367"/>
                <a:gd name="connsiteY3" fmla="*/ 163732 h 334085"/>
                <a:gd name="connsiteX4" fmla="*/ 222379 w 456367"/>
                <a:gd name="connsiteY4" fmla="*/ 275569 h 334085"/>
                <a:gd name="connsiteX5" fmla="*/ 26272 w 456367"/>
                <a:gd name="connsiteY5" fmla="*/ 324661 h 334085"/>
                <a:gd name="connsiteX6" fmla="*/ 67615 w 456367"/>
                <a:gd name="connsiteY6" fmla="*/ 200950 h 334085"/>
                <a:gd name="connsiteX7" fmla="*/ 92570 w 456367"/>
                <a:gd name="connsiteY7" fmla="*/ 47325 h 334085"/>
                <a:gd name="connsiteX0" fmla="*/ 92570 w 451934"/>
                <a:gd name="connsiteY0" fmla="*/ 47325 h 334085"/>
                <a:gd name="connsiteX1" fmla="*/ 259230 w 451934"/>
                <a:gd name="connsiteY1" fmla="*/ 21501 h 334085"/>
                <a:gd name="connsiteX2" fmla="*/ 425691 w 451934"/>
                <a:gd name="connsiteY2" fmla="*/ 90653 h 334085"/>
                <a:gd name="connsiteX3" fmla="*/ 442922 w 451934"/>
                <a:gd name="connsiteY3" fmla="*/ 158440 h 334085"/>
                <a:gd name="connsiteX4" fmla="*/ 222379 w 451934"/>
                <a:gd name="connsiteY4" fmla="*/ 275569 h 334085"/>
                <a:gd name="connsiteX5" fmla="*/ 26272 w 451934"/>
                <a:gd name="connsiteY5" fmla="*/ 324661 h 334085"/>
                <a:gd name="connsiteX6" fmla="*/ 67615 w 451934"/>
                <a:gd name="connsiteY6" fmla="*/ 200950 h 334085"/>
                <a:gd name="connsiteX7" fmla="*/ 92570 w 451934"/>
                <a:gd name="connsiteY7" fmla="*/ 47325 h 334085"/>
                <a:gd name="connsiteX0" fmla="*/ 92570 w 471831"/>
                <a:gd name="connsiteY0" fmla="*/ 47222 h 333982"/>
                <a:gd name="connsiteX1" fmla="*/ 259230 w 471831"/>
                <a:gd name="connsiteY1" fmla="*/ 21398 h 333982"/>
                <a:gd name="connsiteX2" fmla="*/ 447146 w 471831"/>
                <a:gd name="connsiteY2" fmla="*/ 88642 h 333982"/>
                <a:gd name="connsiteX3" fmla="*/ 442922 w 471831"/>
                <a:gd name="connsiteY3" fmla="*/ 158337 h 333982"/>
                <a:gd name="connsiteX4" fmla="*/ 222379 w 471831"/>
                <a:gd name="connsiteY4" fmla="*/ 275466 h 333982"/>
                <a:gd name="connsiteX5" fmla="*/ 26272 w 471831"/>
                <a:gd name="connsiteY5" fmla="*/ 324558 h 333982"/>
                <a:gd name="connsiteX6" fmla="*/ 67615 w 471831"/>
                <a:gd name="connsiteY6" fmla="*/ 200847 h 333982"/>
                <a:gd name="connsiteX7" fmla="*/ 92570 w 471831"/>
                <a:gd name="connsiteY7" fmla="*/ 47222 h 333982"/>
                <a:gd name="connsiteX0" fmla="*/ 92570 w 454817"/>
                <a:gd name="connsiteY0" fmla="*/ 47251 h 334011"/>
                <a:gd name="connsiteX1" fmla="*/ 259230 w 454817"/>
                <a:gd name="connsiteY1" fmla="*/ 21427 h 334011"/>
                <a:gd name="connsiteX2" fmla="*/ 428813 w 454817"/>
                <a:gd name="connsiteY2" fmla="*/ 89220 h 334011"/>
                <a:gd name="connsiteX3" fmla="*/ 442922 w 454817"/>
                <a:gd name="connsiteY3" fmla="*/ 158366 h 334011"/>
                <a:gd name="connsiteX4" fmla="*/ 222379 w 454817"/>
                <a:gd name="connsiteY4" fmla="*/ 275495 h 334011"/>
                <a:gd name="connsiteX5" fmla="*/ 26272 w 454817"/>
                <a:gd name="connsiteY5" fmla="*/ 324587 h 334011"/>
                <a:gd name="connsiteX6" fmla="*/ 67615 w 454817"/>
                <a:gd name="connsiteY6" fmla="*/ 200876 h 334011"/>
                <a:gd name="connsiteX7" fmla="*/ 92570 w 454817"/>
                <a:gd name="connsiteY7" fmla="*/ 47251 h 334011"/>
                <a:gd name="connsiteX0" fmla="*/ 92570 w 442922"/>
                <a:gd name="connsiteY0" fmla="*/ 63333 h 350093"/>
                <a:gd name="connsiteX1" fmla="*/ 259230 w 442922"/>
                <a:gd name="connsiteY1" fmla="*/ 37509 h 350093"/>
                <a:gd name="connsiteX2" fmla="*/ 428813 w 442922"/>
                <a:gd name="connsiteY2" fmla="*/ 105302 h 350093"/>
                <a:gd name="connsiteX3" fmla="*/ 442922 w 442922"/>
                <a:gd name="connsiteY3" fmla="*/ 174448 h 350093"/>
                <a:gd name="connsiteX4" fmla="*/ 222379 w 442922"/>
                <a:gd name="connsiteY4" fmla="*/ 291577 h 350093"/>
                <a:gd name="connsiteX5" fmla="*/ 26272 w 442922"/>
                <a:gd name="connsiteY5" fmla="*/ 340669 h 350093"/>
                <a:gd name="connsiteX6" fmla="*/ 67615 w 442922"/>
                <a:gd name="connsiteY6" fmla="*/ 216958 h 350093"/>
                <a:gd name="connsiteX7" fmla="*/ 92570 w 442922"/>
                <a:gd name="connsiteY7" fmla="*/ 63333 h 350093"/>
                <a:gd name="connsiteX0" fmla="*/ 92570 w 435928"/>
                <a:gd name="connsiteY0" fmla="*/ 63333 h 350093"/>
                <a:gd name="connsiteX1" fmla="*/ 259230 w 435928"/>
                <a:gd name="connsiteY1" fmla="*/ 37509 h 350093"/>
                <a:gd name="connsiteX2" fmla="*/ 428813 w 435928"/>
                <a:gd name="connsiteY2" fmla="*/ 105302 h 350093"/>
                <a:gd name="connsiteX3" fmla="*/ 430431 w 435928"/>
                <a:gd name="connsiteY3" fmla="*/ 179884 h 350093"/>
                <a:gd name="connsiteX4" fmla="*/ 222379 w 435928"/>
                <a:gd name="connsiteY4" fmla="*/ 291577 h 350093"/>
                <a:gd name="connsiteX5" fmla="*/ 26272 w 435928"/>
                <a:gd name="connsiteY5" fmla="*/ 340669 h 350093"/>
                <a:gd name="connsiteX6" fmla="*/ 67615 w 435928"/>
                <a:gd name="connsiteY6" fmla="*/ 216958 h 350093"/>
                <a:gd name="connsiteX7" fmla="*/ 92570 w 435928"/>
                <a:gd name="connsiteY7" fmla="*/ 63333 h 350093"/>
                <a:gd name="connsiteX0" fmla="*/ 92570 w 450527"/>
                <a:gd name="connsiteY0" fmla="*/ 63333 h 350093"/>
                <a:gd name="connsiteX1" fmla="*/ 259230 w 450527"/>
                <a:gd name="connsiteY1" fmla="*/ 37509 h 350093"/>
                <a:gd name="connsiteX2" fmla="*/ 428813 w 450527"/>
                <a:gd name="connsiteY2" fmla="*/ 105302 h 350093"/>
                <a:gd name="connsiteX3" fmla="*/ 450527 w 450527"/>
                <a:gd name="connsiteY3" fmla="*/ 174853 h 350093"/>
                <a:gd name="connsiteX4" fmla="*/ 222379 w 450527"/>
                <a:gd name="connsiteY4" fmla="*/ 291577 h 350093"/>
                <a:gd name="connsiteX5" fmla="*/ 26272 w 450527"/>
                <a:gd name="connsiteY5" fmla="*/ 340669 h 350093"/>
                <a:gd name="connsiteX6" fmla="*/ 67615 w 450527"/>
                <a:gd name="connsiteY6" fmla="*/ 216958 h 350093"/>
                <a:gd name="connsiteX7" fmla="*/ 92570 w 450527"/>
                <a:gd name="connsiteY7" fmla="*/ 63333 h 350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0527" h="350093">
                  <a:moveTo>
                    <a:pt x="92570" y="63333"/>
                  </a:moveTo>
                  <a:cubicBezTo>
                    <a:pt x="197062" y="-19713"/>
                    <a:pt x="203190" y="30514"/>
                    <a:pt x="259230" y="37509"/>
                  </a:cubicBezTo>
                  <a:cubicBezTo>
                    <a:pt x="315270" y="44504"/>
                    <a:pt x="470850" y="-87212"/>
                    <a:pt x="428813" y="105302"/>
                  </a:cubicBezTo>
                  <a:cubicBezTo>
                    <a:pt x="448513" y="167592"/>
                    <a:pt x="429210" y="135248"/>
                    <a:pt x="450527" y="174853"/>
                  </a:cubicBezTo>
                  <a:cubicBezTo>
                    <a:pt x="407742" y="186642"/>
                    <a:pt x="292288" y="240765"/>
                    <a:pt x="222379" y="291577"/>
                  </a:cubicBezTo>
                  <a:cubicBezTo>
                    <a:pt x="181111" y="338112"/>
                    <a:pt x="62631" y="365651"/>
                    <a:pt x="26272" y="340669"/>
                  </a:cubicBezTo>
                  <a:cubicBezTo>
                    <a:pt x="-31084" y="292066"/>
                    <a:pt x="15930" y="261326"/>
                    <a:pt x="67615" y="216958"/>
                  </a:cubicBezTo>
                  <a:cubicBezTo>
                    <a:pt x="165053" y="134500"/>
                    <a:pt x="10517" y="156294"/>
                    <a:pt x="92570" y="63333"/>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grpSp>
          <p:nvGrpSpPr>
            <p:cNvPr id="30" name="Group 29">
              <a:extLst>
                <a:ext uri="{FF2B5EF4-FFF2-40B4-BE49-F238E27FC236}">
                  <a16:creationId xmlns:a16="http://schemas.microsoft.com/office/drawing/2014/main" id="{71942C3D-81B4-4D2C-97AE-CD88A0529F04}"/>
                </a:ext>
              </a:extLst>
            </p:cNvPr>
            <p:cNvGrpSpPr/>
            <p:nvPr/>
          </p:nvGrpSpPr>
          <p:grpSpPr>
            <a:xfrm flipH="1">
              <a:off x="4316824" y="3047206"/>
              <a:ext cx="2100224" cy="767272"/>
              <a:chOff x="2181528" y="3397417"/>
              <a:chExt cx="2100224" cy="767272"/>
            </a:xfrm>
          </p:grpSpPr>
          <p:sp>
            <p:nvSpPr>
              <p:cNvPr id="31" name="Freeform 20">
                <a:extLst>
                  <a:ext uri="{FF2B5EF4-FFF2-40B4-BE49-F238E27FC236}">
                    <a16:creationId xmlns:a16="http://schemas.microsoft.com/office/drawing/2014/main" id="{DF8ED4D5-B6A7-4034-9A30-3B72D53C575F}"/>
                  </a:ext>
                </a:extLst>
              </p:cNvPr>
              <p:cNvSpPr/>
              <p:nvPr/>
            </p:nvSpPr>
            <p:spPr>
              <a:xfrm>
                <a:off x="3500604" y="3397417"/>
                <a:ext cx="781148" cy="767272"/>
              </a:xfrm>
              <a:custGeom>
                <a:avLst/>
                <a:gdLst>
                  <a:gd name="connsiteX0" fmla="*/ 543464 w 1086928"/>
                  <a:gd name="connsiteY0" fmla="*/ 0 h 1000664"/>
                  <a:gd name="connsiteX1" fmla="*/ 0 w 1086928"/>
                  <a:gd name="connsiteY1" fmla="*/ 276045 h 1000664"/>
                  <a:gd name="connsiteX2" fmla="*/ 0 w 1086928"/>
                  <a:gd name="connsiteY2" fmla="*/ 862641 h 1000664"/>
                  <a:gd name="connsiteX3" fmla="*/ 362309 w 1086928"/>
                  <a:gd name="connsiteY3" fmla="*/ 974784 h 1000664"/>
                  <a:gd name="connsiteX4" fmla="*/ 923026 w 1086928"/>
                  <a:gd name="connsiteY4" fmla="*/ 1000664 h 1000664"/>
                  <a:gd name="connsiteX5" fmla="*/ 974785 w 1086928"/>
                  <a:gd name="connsiteY5" fmla="*/ 793630 h 1000664"/>
                  <a:gd name="connsiteX6" fmla="*/ 1017917 w 1086928"/>
                  <a:gd name="connsiteY6" fmla="*/ 621101 h 1000664"/>
                  <a:gd name="connsiteX7" fmla="*/ 1086928 w 1086928"/>
                  <a:gd name="connsiteY7" fmla="*/ 439947 h 1000664"/>
                  <a:gd name="connsiteX8" fmla="*/ 1069675 w 1086928"/>
                  <a:gd name="connsiteY8" fmla="*/ 224286 h 1000664"/>
                  <a:gd name="connsiteX9" fmla="*/ 974785 w 1086928"/>
                  <a:gd name="connsiteY9" fmla="*/ 181154 h 1000664"/>
                  <a:gd name="connsiteX10" fmla="*/ 491706 w 1086928"/>
                  <a:gd name="connsiteY10" fmla="*/ 189781 h 1000664"/>
                  <a:gd name="connsiteX11" fmla="*/ 543464 w 1086928"/>
                  <a:gd name="connsiteY11" fmla="*/ 0 h 1000664"/>
                  <a:gd name="connsiteX0" fmla="*/ 543464 w 1086928"/>
                  <a:gd name="connsiteY0" fmla="*/ 0 h 1000664"/>
                  <a:gd name="connsiteX1" fmla="*/ 0 w 1086928"/>
                  <a:gd name="connsiteY1" fmla="*/ 276045 h 1000664"/>
                  <a:gd name="connsiteX2" fmla="*/ 0 w 1086928"/>
                  <a:gd name="connsiteY2" fmla="*/ 862641 h 1000664"/>
                  <a:gd name="connsiteX3" fmla="*/ 362309 w 1086928"/>
                  <a:gd name="connsiteY3" fmla="*/ 974784 h 1000664"/>
                  <a:gd name="connsiteX4" fmla="*/ 923026 w 1086928"/>
                  <a:gd name="connsiteY4" fmla="*/ 1000664 h 1000664"/>
                  <a:gd name="connsiteX5" fmla="*/ 974785 w 1086928"/>
                  <a:gd name="connsiteY5" fmla="*/ 793630 h 1000664"/>
                  <a:gd name="connsiteX6" fmla="*/ 1017917 w 1086928"/>
                  <a:gd name="connsiteY6" fmla="*/ 621101 h 1000664"/>
                  <a:gd name="connsiteX7" fmla="*/ 1086928 w 1086928"/>
                  <a:gd name="connsiteY7" fmla="*/ 439947 h 1000664"/>
                  <a:gd name="connsiteX8" fmla="*/ 1069675 w 1086928"/>
                  <a:gd name="connsiteY8" fmla="*/ 224286 h 1000664"/>
                  <a:gd name="connsiteX9" fmla="*/ 974785 w 1086928"/>
                  <a:gd name="connsiteY9" fmla="*/ 181154 h 1000664"/>
                  <a:gd name="connsiteX10" fmla="*/ 491706 w 1086928"/>
                  <a:gd name="connsiteY10" fmla="*/ 189781 h 1000664"/>
                  <a:gd name="connsiteX11" fmla="*/ 543464 w 1086928"/>
                  <a:gd name="connsiteY11" fmla="*/ 0 h 1000664"/>
                  <a:gd name="connsiteX0" fmla="*/ 595223 w 1086928"/>
                  <a:gd name="connsiteY0" fmla="*/ 0 h 992037"/>
                  <a:gd name="connsiteX1" fmla="*/ 0 w 1086928"/>
                  <a:gd name="connsiteY1" fmla="*/ 267418 h 992037"/>
                  <a:gd name="connsiteX2" fmla="*/ 0 w 1086928"/>
                  <a:gd name="connsiteY2" fmla="*/ 854014 h 992037"/>
                  <a:gd name="connsiteX3" fmla="*/ 362309 w 1086928"/>
                  <a:gd name="connsiteY3" fmla="*/ 966157 h 992037"/>
                  <a:gd name="connsiteX4" fmla="*/ 923026 w 1086928"/>
                  <a:gd name="connsiteY4" fmla="*/ 992037 h 992037"/>
                  <a:gd name="connsiteX5" fmla="*/ 974785 w 1086928"/>
                  <a:gd name="connsiteY5" fmla="*/ 785003 h 992037"/>
                  <a:gd name="connsiteX6" fmla="*/ 1017917 w 1086928"/>
                  <a:gd name="connsiteY6" fmla="*/ 612474 h 992037"/>
                  <a:gd name="connsiteX7" fmla="*/ 1086928 w 1086928"/>
                  <a:gd name="connsiteY7" fmla="*/ 431320 h 992037"/>
                  <a:gd name="connsiteX8" fmla="*/ 1069675 w 1086928"/>
                  <a:gd name="connsiteY8" fmla="*/ 215659 h 992037"/>
                  <a:gd name="connsiteX9" fmla="*/ 974785 w 1086928"/>
                  <a:gd name="connsiteY9" fmla="*/ 172527 h 992037"/>
                  <a:gd name="connsiteX10" fmla="*/ 491706 w 1086928"/>
                  <a:gd name="connsiteY10" fmla="*/ 181154 h 992037"/>
                  <a:gd name="connsiteX11" fmla="*/ 595223 w 1086928"/>
                  <a:gd name="connsiteY11" fmla="*/ 0 h 992037"/>
                  <a:gd name="connsiteX0" fmla="*/ 595223 w 1086928"/>
                  <a:gd name="connsiteY0" fmla="*/ 0 h 992037"/>
                  <a:gd name="connsiteX1" fmla="*/ 0 w 1086928"/>
                  <a:gd name="connsiteY1" fmla="*/ 267418 h 992037"/>
                  <a:gd name="connsiteX2" fmla="*/ 0 w 1086928"/>
                  <a:gd name="connsiteY2" fmla="*/ 854014 h 992037"/>
                  <a:gd name="connsiteX3" fmla="*/ 362309 w 1086928"/>
                  <a:gd name="connsiteY3" fmla="*/ 966157 h 992037"/>
                  <a:gd name="connsiteX4" fmla="*/ 923026 w 1086928"/>
                  <a:gd name="connsiteY4" fmla="*/ 992037 h 992037"/>
                  <a:gd name="connsiteX5" fmla="*/ 974785 w 1086928"/>
                  <a:gd name="connsiteY5" fmla="*/ 785003 h 992037"/>
                  <a:gd name="connsiteX6" fmla="*/ 1017917 w 1086928"/>
                  <a:gd name="connsiteY6" fmla="*/ 612474 h 992037"/>
                  <a:gd name="connsiteX7" fmla="*/ 1086928 w 1086928"/>
                  <a:gd name="connsiteY7" fmla="*/ 431320 h 992037"/>
                  <a:gd name="connsiteX8" fmla="*/ 1069675 w 1086928"/>
                  <a:gd name="connsiteY8" fmla="*/ 215659 h 992037"/>
                  <a:gd name="connsiteX9" fmla="*/ 974785 w 1086928"/>
                  <a:gd name="connsiteY9" fmla="*/ 172527 h 992037"/>
                  <a:gd name="connsiteX10" fmla="*/ 491706 w 1086928"/>
                  <a:gd name="connsiteY10" fmla="*/ 181154 h 992037"/>
                  <a:gd name="connsiteX11" fmla="*/ 595223 w 1086928"/>
                  <a:gd name="connsiteY11" fmla="*/ 0 h 992037"/>
                  <a:gd name="connsiteX0" fmla="*/ 595223 w 1086928"/>
                  <a:gd name="connsiteY0" fmla="*/ 0 h 992037"/>
                  <a:gd name="connsiteX1" fmla="*/ 0 w 1086928"/>
                  <a:gd name="connsiteY1" fmla="*/ 267418 h 992037"/>
                  <a:gd name="connsiteX2" fmla="*/ 0 w 1086928"/>
                  <a:gd name="connsiteY2" fmla="*/ 854014 h 992037"/>
                  <a:gd name="connsiteX3" fmla="*/ 362309 w 1086928"/>
                  <a:gd name="connsiteY3" fmla="*/ 966157 h 992037"/>
                  <a:gd name="connsiteX4" fmla="*/ 923026 w 1086928"/>
                  <a:gd name="connsiteY4" fmla="*/ 992037 h 992037"/>
                  <a:gd name="connsiteX5" fmla="*/ 974785 w 1086928"/>
                  <a:gd name="connsiteY5" fmla="*/ 785003 h 992037"/>
                  <a:gd name="connsiteX6" fmla="*/ 1017917 w 1086928"/>
                  <a:gd name="connsiteY6" fmla="*/ 612474 h 992037"/>
                  <a:gd name="connsiteX7" fmla="*/ 1086928 w 1086928"/>
                  <a:gd name="connsiteY7" fmla="*/ 431320 h 992037"/>
                  <a:gd name="connsiteX8" fmla="*/ 1069675 w 1086928"/>
                  <a:gd name="connsiteY8" fmla="*/ 215659 h 992037"/>
                  <a:gd name="connsiteX9" fmla="*/ 974785 w 1086928"/>
                  <a:gd name="connsiteY9" fmla="*/ 172527 h 992037"/>
                  <a:gd name="connsiteX10" fmla="*/ 491706 w 1086928"/>
                  <a:gd name="connsiteY10" fmla="*/ 181154 h 992037"/>
                  <a:gd name="connsiteX11" fmla="*/ 595223 w 1086928"/>
                  <a:gd name="connsiteY11" fmla="*/ 0 h 992037"/>
                  <a:gd name="connsiteX0" fmla="*/ 595223 w 1086928"/>
                  <a:gd name="connsiteY0" fmla="*/ 0 h 992037"/>
                  <a:gd name="connsiteX1" fmla="*/ 0 w 1086928"/>
                  <a:gd name="connsiteY1" fmla="*/ 267418 h 992037"/>
                  <a:gd name="connsiteX2" fmla="*/ 0 w 1086928"/>
                  <a:gd name="connsiteY2" fmla="*/ 854014 h 992037"/>
                  <a:gd name="connsiteX3" fmla="*/ 362309 w 1086928"/>
                  <a:gd name="connsiteY3" fmla="*/ 966157 h 992037"/>
                  <a:gd name="connsiteX4" fmla="*/ 923026 w 1086928"/>
                  <a:gd name="connsiteY4" fmla="*/ 992037 h 992037"/>
                  <a:gd name="connsiteX5" fmla="*/ 974785 w 1086928"/>
                  <a:gd name="connsiteY5" fmla="*/ 785003 h 992037"/>
                  <a:gd name="connsiteX6" fmla="*/ 1017917 w 1086928"/>
                  <a:gd name="connsiteY6" fmla="*/ 612474 h 992037"/>
                  <a:gd name="connsiteX7" fmla="*/ 1086928 w 1086928"/>
                  <a:gd name="connsiteY7" fmla="*/ 431320 h 992037"/>
                  <a:gd name="connsiteX8" fmla="*/ 1069675 w 1086928"/>
                  <a:gd name="connsiteY8" fmla="*/ 215659 h 992037"/>
                  <a:gd name="connsiteX9" fmla="*/ 974785 w 1086928"/>
                  <a:gd name="connsiteY9" fmla="*/ 172527 h 992037"/>
                  <a:gd name="connsiteX10" fmla="*/ 491706 w 1086928"/>
                  <a:gd name="connsiteY10" fmla="*/ 181154 h 992037"/>
                  <a:gd name="connsiteX11" fmla="*/ 595223 w 1086928"/>
                  <a:gd name="connsiteY11" fmla="*/ 0 h 992037"/>
                  <a:gd name="connsiteX0" fmla="*/ 595223 w 1086928"/>
                  <a:gd name="connsiteY0" fmla="*/ 0 h 992037"/>
                  <a:gd name="connsiteX1" fmla="*/ 0 w 1086928"/>
                  <a:gd name="connsiteY1" fmla="*/ 267418 h 992037"/>
                  <a:gd name="connsiteX2" fmla="*/ 0 w 1086928"/>
                  <a:gd name="connsiteY2" fmla="*/ 854014 h 992037"/>
                  <a:gd name="connsiteX3" fmla="*/ 362309 w 1086928"/>
                  <a:gd name="connsiteY3" fmla="*/ 966157 h 992037"/>
                  <a:gd name="connsiteX4" fmla="*/ 923026 w 1086928"/>
                  <a:gd name="connsiteY4" fmla="*/ 992037 h 992037"/>
                  <a:gd name="connsiteX5" fmla="*/ 974785 w 1086928"/>
                  <a:gd name="connsiteY5" fmla="*/ 785003 h 992037"/>
                  <a:gd name="connsiteX6" fmla="*/ 1017917 w 1086928"/>
                  <a:gd name="connsiteY6" fmla="*/ 612474 h 992037"/>
                  <a:gd name="connsiteX7" fmla="*/ 1086928 w 1086928"/>
                  <a:gd name="connsiteY7" fmla="*/ 431320 h 992037"/>
                  <a:gd name="connsiteX8" fmla="*/ 1069675 w 1086928"/>
                  <a:gd name="connsiteY8" fmla="*/ 215659 h 992037"/>
                  <a:gd name="connsiteX9" fmla="*/ 974785 w 1086928"/>
                  <a:gd name="connsiteY9" fmla="*/ 172527 h 992037"/>
                  <a:gd name="connsiteX10" fmla="*/ 491706 w 1086928"/>
                  <a:gd name="connsiteY10" fmla="*/ 181154 h 992037"/>
                  <a:gd name="connsiteX11" fmla="*/ 595223 w 1086928"/>
                  <a:gd name="connsiteY11" fmla="*/ 0 h 992037"/>
                  <a:gd name="connsiteX0" fmla="*/ 595223 w 1086928"/>
                  <a:gd name="connsiteY0" fmla="*/ 0 h 992037"/>
                  <a:gd name="connsiteX1" fmla="*/ 0 w 1086928"/>
                  <a:gd name="connsiteY1" fmla="*/ 267418 h 992037"/>
                  <a:gd name="connsiteX2" fmla="*/ 0 w 1086928"/>
                  <a:gd name="connsiteY2" fmla="*/ 854014 h 992037"/>
                  <a:gd name="connsiteX3" fmla="*/ 362309 w 1086928"/>
                  <a:gd name="connsiteY3" fmla="*/ 966157 h 992037"/>
                  <a:gd name="connsiteX4" fmla="*/ 923026 w 1086928"/>
                  <a:gd name="connsiteY4" fmla="*/ 992037 h 992037"/>
                  <a:gd name="connsiteX5" fmla="*/ 974785 w 1086928"/>
                  <a:gd name="connsiteY5" fmla="*/ 785003 h 992037"/>
                  <a:gd name="connsiteX6" fmla="*/ 1017917 w 1086928"/>
                  <a:gd name="connsiteY6" fmla="*/ 612474 h 992037"/>
                  <a:gd name="connsiteX7" fmla="*/ 1086928 w 1086928"/>
                  <a:gd name="connsiteY7" fmla="*/ 431320 h 992037"/>
                  <a:gd name="connsiteX8" fmla="*/ 1069675 w 1086928"/>
                  <a:gd name="connsiteY8" fmla="*/ 215659 h 992037"/>
                  <a:gd name="connsiteX9" fmla="*/ 974785 w 1086928"/>
                  <a:gd name="connsiteY9" fmla="*/ 172527 h 992037"/>
                  <a:gd name="connsiteX10" fmla="*/ 491706 w 1086928"/>
                  <a:gd name="connsiteY10" fmla="*/ 181154 h 992037"/>
                  <a:gd name="connsiteX11" fmla="*/ 595223 w 1086928"/>
                  <a:gd name="connsiteY11" fmla="*/ 0 h 992037"/>
                  <a:gd name="connsiteX0" fmla="*/ 595223 w 1086928"/>
                  <a:gd name="connsiteY0" fmla="*/ 0 h 1006555"/>
                  <a:gd name="connsiteX1" fmla="*/ 0 w 1086928"/>
                  <a:gd name="connsiteY1" fmla="*/ 267418 h 1006555"/>
                  <a:gd name="connsiteX2" fmla="*/ 0 w 1086928"/>
                  <a:gd name="connsiteY2" fmla="*/ 854014 h 1006555"/>
                  <a:gd name="connsiteX3" fmla="*/ 362309 w 1086928"/>
                  <a:gd name="connsiteY3" fmla="*/ 966157 h 1006555"/>
                  <a:gd name="connsiteX4" fmla="*/ 923026 w 1086928"/>
                  <a:gd name="connsiteY4" fmla="*/ 992037 h 1006555"/>
                  <a:gd name="connsiteX5" fmla="*/ 974785 w 1086928"/>
                  <a:gd name="connsiteY5" fmla="*/ 785003 h 1006555"/>
                  <a:gd name="connsiteX6" fmla="*/ 1017917 w 1086928"/>
                  <a:gd name="connsiteY6" fmla="*/ 612474 h 1006555"/>
                  <a:gd name="connsiteX7" fmla="*/ 1086928 w 1086928"/>
                  <a:gd name="connsiteY7" fmla="*/ 431320 h 1006555"/>
                  <a:gd name="connsiteX8" fmla="*/ 1069675 w 1086928"/>
                  <a:gd name="connsiteY8" fmla="*/ 215659 h 1006555"/>
                  <a:gd name="connsiteX9" fmla="*/ 974785 w 1086928"/>
                  <a:gd name="connsiteY9" fmla="*/ 172527 h 1006555"/>
                  <a:gd name="connsiteX10" fmla="*/ 491706 w 1086928"/>
                  <a:gd name="connsiteY10" fmla="*/ 181154 h 1006555"/>
                  <a:gd name="connsiteX11" fmla="*/ 595223 w 1086928"/>
                  <a:gd name="connsiteY11" fmla="*/ 0 h 1006555"/>
                  <a:gd name="connsiteX0" fmla="*/ 595223 w 1086928"/>
                  <a:gd name="connsiteY0" fmla="*/ 0 h 1006555"/>
                  <a:gd name="connsiteX1" fmla="*/ 0 w 1086928"/>
                  <a:gd name="connsiteY1" fmla="*/ 267418 h 1006555"/>
                  <a:gd name="connsiteX2" fmla="*/ 0 w 1086928"/>
                  <a:gd name="connsiteY2" fmla="*/ 854014 h 1006555"/>
                  <a:gd name="connsiteX3" fmla="*/ 362309 w 1086928"/>
                  <a:gd name="connsiteY3" fmla="*/ 966157 h 1006555"/>
                  <a:gd name="connsiteX4" fmla="*/ 923026 w 1086928"/>
                  <a:gd name="connsiteY4" fmla="*/ 992037 h 1006555"/>
                  <a:gd name="connsiteX5" fmla="*/ 974785 w 1086928"/>
                  <a:gd name="connsiteY5" fmla="*/ 785003 h 1006555"/>
                  <a:gd name="connsiteX6" fmla="*/ 1017917 w 1086928"/>
                  <a:gd name="connsiteY6" fmla="*/ 612474 h 1006555"/>
                  <a:gd name="connsiteX7" fmla="*/ 1086928 w 1086928"/>
                  <a:gd name="connsiteY7" fmla="*/ 431320 h 1006555"/>
                  <a:gd name="connsiteX8" fmla="*/ 1069675 w 1086928"/>
                  <a:gd name="connsiteY8" fmla="*/ 215659 h 1006555"/>
                  <a:gd name="connsiteX9" fmla="*/ 974785 w 1086928"/>
                  <a:gd name="connsiteY9" fmla="*/ 172527 h 1006555"/>
                  <a:gd name="connsiteX10" fmla="*/ 491706 w 1086928"/>
                  <a:gd name="connsiteY10" fmla="*/ 181154 h 1006555"/>
                  <a:gd name="connsiteX11" fmla="*/ 595223 w 1086928"/>
                  <a:gd name="connsiteY11" fmla="*/ 0 h 1006555"/>
                  <a:gd name="connsiteX0" fmla="*/ 595223 w 1086928"/>
                  <a:gd name="connsiteY0" fmla="*/ 0 h 1006555"/>
                  <a:gd name="connsiteX1" fmla="*/ 0 w 1086928"/>
                  <a:gd name="connsiteY1" fmla="*/ 267418 h 1006555"/>
                  <a:gd name="connsiteX2" fmla="*/ 0 w 1086928"/>
                  <a:gd name="connsiteY2" fmla="*/ 854014 h 1006555"/>
                  <a:gd name="connsiteX3" fmla="*/ 362309 w 1086928"/>
                  <a:gd name="connsiteY3" fmla="*/ 966157 h 1006555"/>
                  <a:gd name="connsiteX4" fmla="*/ 923026 w 1086928"/>
                  <a:gd name="connsiteY4" fmla="*/ 992037 h 1006555"/>
                  <a:gd name="connsiteX5" fmla="*/ 974785 w 1086928"/>
                  <a:gd name="connsiteY5" fmla="*/ 785003 h 1006555"/>
                  <a:gd name="connsiteX6" fmla="*/ 1017917 w 1086928"/>
                  <a:gd name="connsiteY6" fmla="*/ 612474 h 1006555"/>
                  <a:gd name="connsiteX7" fmla="*/ 1086928 w 1086928"/>
                  <a:gd name="connsiteY7" fmla="*/ 431320 h 1006555"/>
                  <a:gd name="connsiteX8" fmla="*/ 1069675 w 1086928"/>
                  <a:gd name="connsiteY8" fmla="*/ 215659 h 1006555"/>
                  <a:gd name="connsiteX9" fmla="*/ 974785 w 1086928"/>
                  <a:gd name="connsiteY9" fmla="*/ 172527 h 1006555"/>
                  <a:gd name="connsiteX10" fmla="*/ 491706 w 1086928"/>
                  <a:gd name="connsiteY10" fmla="*/ 181154 h 1006555"/>
                  <a:gd name="connsiteX11" fmla="*/ 595223 w 1086928"/>
                  <a:gd name="connsiteY11" fmla="*/ 0 h 1006555"/>
                  <a:gd name="connsiteX0" fmla="*/ 595223 w 1086928"/>
                  <a:gd name="connsiteY0" fmla="*/ 0 h 1006555"/>
                  <a:gd name="connsiteX1" fmla="*/ 0 w 1086928"/>
                  <a:gd name="connsiteY1" fmla="*/ 267418 h 1006555"/>
                  <a:gd name="connsiteX2" fmla="*/ 0 w 1086928"/>
                  <a:gd name="connsiteY2" fmla="*/ 854014 h 1006555"/>
                  <a:gd name="connsiteX3" fmla="*/ 362309 w 1086928"/>
                  <a:gd name="connsiteY3" fmla="*/ 966157 h 1006555"/>
                  <a:gd name="connsiteX4" fmla="*/ 923026 w 1086928"/>
                  <a:gd name="connsiteY4" fmla="*/ 992037 h 1006555"/>
                  <a:gd name="connsiteX5" fmla="*/ 974785 w 1086928"/>
                  <a:gd name="connsiteY5" fmla="*/ 785003 h 1006555"/>
                  <a:gd name="connsiteX6" fmla="*/ 1017917 w 1086928"/>
                  <a:gd name="connsiteY6" fmla="*/ 612474 h 1006555"/>
                  <a:gd name="connsiteX7" fmla="*/ 1086928 w 1086928"/>
                  <a:gd name="connsiteY7" fmla="*/ 431320 h 1006555"/>
                  <a:gd name="connsiteX8" fmla="*/ 1069675 w 1086928"/>
                  <a:gd name="connsiteY8" fmla="*/ 215659 h 1006555"/>
                  <a:gd name="connsiteX9" fmla="*/ 974785 w 1086928"/>
                  <a:gd name="connsiteY9" fmla="*/ 172527 h 1006555"/>
                  <a:gd name="connsiteX10" fmla="*/ 491706 w 1086928"/>
                  <a:gd name="connsiteY10" fmla="*/ 181154 h 1006555"/>
                  <a:gd name="connsiteX11" fmla="*/ 595223 w 1086928"/>
                  <a:gd name="connsiteY11" fmla="*/ 0 h 1006555"/>
                  <a:gd name="connsiteX0" fmla="*/ 595223 w 1086928"/>
                  <a:gd name="connsiteY0" fmla="*/ 0 h 1006555"/>
                  <a:gd name="connsiteX1" fmla="*/ 0 w 1086928"/>
                  <a:gd name="connsiteY1" fmla="*/ 267418 h 1006555"/>
                  <a:gd name="connsiteX2" fmla="*/ 0 w 1086928"/>
                  <a:gd name="connsiteY2" fmla="*/ 854014 h 1006555"/>
                  <a:gd name="connsiteX3" fmla="*/ 362309 w 1086928"/>
                  <a:gd name="connsiteY3" fmla="*/ 966157 h 1006555"/>
                  <a:gd name="connsiteX4" fmla="*/ 923026 w 1086928"/>
                  <a:gd name="connsiteY4" fmla="*/ 992037 h 1006555"/>
                  <a:gd name="connsiteX5" fmla="*/ 974785 w 1086928"/>
                  <a:gd name="connsiteY5" fmla="*/ 785003 h 1006555"/>
                  <a:gd name="connsiteX6" fmla="*/ 1017917 w 1086928"/>
                  <a:gd name="connsiteY6" fmla="*/ 612474 h 1006555"/>
                  <a:gd name="connsiteX7" fmla="*/ 1086928 w 1086928"/>
                  <a:gd name="connsiteY7" fmla="*/ 431320 h 1006555"/>
                  <a:gd name="connsiteX8" fmla="*/ 1069675 w 1086928"/>
                  <a:gd name="connsiteY8" fmla="*/ 215659 h 1006555"/>
                  <a:gd name="connsiteX9" fmla="*/ 974785 w 1086928"/>
                  <a:gd name="connsiteY9" fmla="*/ 172527 h 1006555"/>
                  <a:gd name="connsiteX10" fmla="*/ 491706 w 1086928"/>
                  <a:gd name="connsiteY10" fmla="*/ 181154 h 1006555"/>
                  <a:gd name="connsiteX11" fmla="*/ 595223 w 1086928"/>
                  <a:gd name="connsiteY11" fmla="*/ 0 h 1006555"/>
                  <a:gd name="connsiteX0" fmla="*/ 595223 w 1086928"/>
                  <a:gd name="connsiteY0" fmla="*/ 0 h 980502"/>
                  <a:gd name="connsiteX1" fmla="*/ 0 w 1086928"/>
                  <a:gd name="connsiteY1" fmla="*/ 267418 h 980502"/>
                  <a:gd name="connsiteX2" fmla="*/ 0 w 1086928"/>
                  <a:gd name="connsiteY2" fmla="*/ 854014 h 980502"/>
                  <a:gd name="connsiteX3" fmla="*/ 362309 w 1086928"/>
                  <a:gd name="connsiteY3" fmla="*/ 966157 h 980502"/>
                  <a:gd name="connsiteX4" fmla="*/ 934932 w 1086928"/>
                  <a:gd name="connsiteY4" fmla="*/ 946794 h 980502"/>
                  <a:gd name="connsiteX5" fmla="*/ 974785 w 1086928"/>
                  <a:gd name="connsiteY5" fmla="*/ 785003 h 980502"/>
                  <a:gd name="connsiteX6" fmla="*/ 1017917 w 1086928"/>
                  <a:gd name="connsiteY6" fmla="*/ 612474 h 980502"/>
                  <a:gd name="connsiteX7" fmla="*/ 1086928 w 1086928"/>
                  <a:gd name="connsiteY7" fmla="*/ 431320 h 980502"/>
                  <a:gd name="connsiteX8" fmla="*/ 1069675 w 1086928"/>
                  <a:gd name="connsiteY8" fmla="*/ 215659 h 980502"/>
                  <a:gd name="connsiteX9" fmla="*/ 974785 w 1086928"/>
                  <a:gd name="connsiteY9" fmla="*/ 172527 h 980502"/>
                  <a:gd name="connsiteX10" fmla="*/ 491706 w 1086928"/>
                  <a:gd name="connsiteY10" fmla="*/ 181154 h 980502"/>
                  <a:gd name="connsiteX11" fmla="*/ 595223 w 1086928"/>
                  <a:gd name="connsiteY11" fmla="*/ 0 h 980502"/>
                  <a:gd name="connsiteX0" fmla="*/ 595223 w 1086928"/>
                  <a:gd name="connsiteY0" fmla="*/ 0 h 1010346"/>
                  <a:gd name="connsiteX1" fmla="*/ 0 w 1086928"/>
                  <a:gd name="connsiteY1" fmla="*/ 267418 h 1010346"/>
                  <a:gd name="connsiteX2" fmla="*/ 0 w 1086928"/>
                  <a:gd name="connsiteY2" fmla="*/ 854014 h 1010346"/>
                  <a:gd name="connsiteX3" fmla="*/ 362309 w 1086928"/>
                  <a:gd name="connsiteY3" fmla="*/ 966157 h 1010346"/>
                  <a:gd name="connsiteX4" fmla="*/ 925407 w 1086928"/>
                  <a:gd name="connsiteY4" fmla="*/ 996801 h 1010346"/>
                  <a:gd name="connsiteX5" fmla="*/ 974785 w 1086928"/>
                  <a:gd name="connsiteY5" fmla="*/ 785003 h 1010346"/>
                  <a:gd name="connsiteX6" fmla="*/ 1017917 w 1086928"/>
                  <a:gd name="connsiteY6" fmla="*/ 612474 h 1010346"/>
                  <a:gd name="connsiteX7" fmla="*/ 1086928 w 1086928"/>
                  <a:gd name="connsiteY7" fmla="*/ 431320 h 1010346"/>
                  <a:gd name="connsiteX8" fmla="*/ 1069675 w 1086928"/>
                  <a:gd name="connsiteY8" fmla="*/ 215659 h 1010346"/>
                  <a:gd name="connsiteX9" fmla="*/ 974785 w 1086928"/>
                  <a:gd name="connsiteY9" fmla="*/ 172527 h 1010346"/>
                  <a:gd name="connsiteX10" fmla="*/ 491706 w 1086928"/>
                  <a:gd name="connsiteY10" fmla="*/ 181154 h 1010346"/>
                  <a:gd name="connsiteX11" fmla="*/ 595223 w 1086928"/>
                  <a:gd name="connsiteY11" fmla="*/ 0 h 1010346"/>
                  <a:gd name="connsiteX0" fmla="*/ 595223 w 1086928"/>
                  <a:gd name="connsiteY0" fmla="*/ 0 h 1010346"/>
                  <a:gd name="connsiteX1" fmla="*/ 0 w 1086928"/>
                  <a:gd name="connsiteY1" fmla="*/ 267418 h 1010346"/>
                  <a:gd name="connsiteX2" fmla="*/ 0 w 1086928"/>
                  <a:gd name="connsiteY2" fmla="*/ 854014 h 1010346"/>
                  <a:gd name="connsiteX3" fmla="*/ 362309 w 1086928"/>
                  <a:gd name="connsiteY3" fmla="*/ 966157 h 1010346"/>
                  <a:gd name="connsiteX4" fmla="*/ 925407 w 1086928"/>
                  <a:gd name="connsiteY4" fmla="*/ 996801 h 1010346"/>
                  <a:gd name="connsiteX5" fmla="*/ 974785 w 1086928"/>
                  <a:gd name="connsiteY5" fmla="*/ 785003 h 1010346"/>
                  <a:gd name="connsiteX6" fmla="*/ 1017917 w 1086928"/>
                  <a:gd name="connsiteY6" fmla="*/ 612474 h 1010346"/>
                  <a:gd name="connsiteX7" fmla="*/ 1086928 w 1086928"/>
                  <a:gd name="connsiteY7" fmla="*/ 431320 h 1010346"/>
                  <a:gd name="connsiteX8" fmla="*/ 1069675 w 1086928"/>
                  <a:gd name="connsiteY8" fmla="*/ 215659 h 1010346"/>
                  <a:gd name="connsiteX9" fmla="*/ 974785 w 1086928"/>
                  <a:gd name="connsiteY9" fmla="*/ 172527 h 1010346"/>
                  <a:gd name="connsiteX10" fmla="*/ 491706 w 1086928"/>
                  <a:gd name="connsiteY10" fmla="*/ 181154 h 1010346"/>
                  <a:gd name="connsiteX11" fmla="*/ 595223 w 1086928"/>
                  <a:gd name="connsiteY11" fmla="*/ 0 h 1010346"/>
                  <a:gd name="connsiteX0" fmla="*/ 595223 w 1086928"/>
                  <a:gd name="connsiteY0" fmla="*/ 0 h 1010346"/>
                  <a:gd name="connsiteX1" fmla="*/ 0 w 1086928"/>
                  <a:gd name="connsiteY1" fmla="*/ 267418 h 1010346"/>
                  <a:gd name="connsiteX2" fmla="*/ 0 w 1086928"/>
                  <a:gd name="connsiteY2" fmla="*/ 854014 h 1010346"/>
                  <a:gd name="connsiteX3" fmla="*/ 362309 w 1086928"/>
                  <a:gd name="connsiteY3" fmla="*/ 966157 h 1010346"/>
                  <a:gd name="connsiteX4" fmla="*/ 925407 w 1086928"/>
                  <a:gd name="connsiteY4" fmla="*/ 996801 h 1010346"/>
                  <a:gd name="connsiteX5" fmla="*/ 981929 w 1086928"/>
                  <a:gd name="connsiteY5" fmla="*/ 820721 h 1010346"/>
                  <a:gd name="connsiteX6" fmla="*/ 1017917 w 1086928"/>
                  <a:gd name="connsiteY6" fmla="*/ 612474 h 1010346"/>
                  <a:gd name="connsiteX7" fmla="*/ 1086928 w 1086928"/>
                  <a:gd name="connsiteY7" fmla="*/ 431320 h 1010346"/>
                  <a:gd name="connsiteX8" fmla="*/ 1069675 w 1086928"/>
                  <a:gd name="connsiteY8" fmla="*/ 215659 h 1010346"/>
                  <a:gd name="connsiteX9" fmla="*/ 974785 w 1086928"/>
                  <a:gd name="connsiteY9" fmla="*/ 172527 h 1010346"/>
                  <a:gd name="connsiteX10" fmla="*/ 491706 w 1086928"/>
                  <a:gd name="connsiteY10" fmla="*/ 181154 h 1010346"/>
                  <a:gd name="connsiteX11" fmla="*/ 595223 w 1086928"/>
                  <a:gd name="connsiteY11" fmla="*/ 0 h 1010346"/>
                  <a:gd name="connsiteX0" fmla="*/ 925407 w 1086928"/>
                  <a:gd name="connsiteY0" fmla="*/ 996801 h 1088241"/>
                  <a:gd name="connsiteX1" fmla="*/ 981929 w 1086928"/>
                  <a:gd name="connsiteY1" fmla="*/ 820721 h 1088241"/>
                  <a:gd name="connsiteX2" fmla="*/ 1017917 w 1086928"/>
                  <a:gd name="connsiteY2" fmla="*/ 612474 h 1088241"/>
                  <a:gd name="connsiteX3" fmla="*/ 1086928 w 1086928"/>
                  <a:gd name="connsiteY3" fmla="*/ 431320 h 1088241"/>
                  <a:gd name="connsiteX4" fmla="*/ 1069675 w 1086928"/>
                  <a:gd name="connsiteY4" fmla="*/ 215659 h 1088241"/>
                  <a:gd name="connsiteX5" fmla="*/ 974785 w 1086928"/>
                  <a:gd name="connsiteY5" fmla="*/ 172527 h 1088241"/>
                  <a:gd name="connsiteX6" fmla="*/ 491706 w 1086928"/>
                  <a:gd name="connsiteY6" fmla="*/ 181154 h 1088241"/>
                  <a:gd name="connsiteX7" fmla="*/ 595223 w 1086928"/>
                  <a:gd name="connsiteY7" fmla="*/ 0 h 1088241"/>
                  <a:gd name="connsiteX8" fmla="*/ 0 w 1086928"/>
                  <a:gd name="connsiteY8" fmla="*/ 267418 h 1088241"/>
                  <a:gd name="connsiteX9" fmla="*/ 0 w 1086928"/>
                  <a:gd name="connsiteY9" fmla="*/ 854014 h 1088241"/>
                  <a:gd name="connsiteX10" fmla="*/ 362309 w 1086928"/>
                  <a:gd name="connsiteY10" fmla="*/ 966157 h 1088241"/>
                  <a:gd name="connsiteX11" fmla="*/ 1016847 w 1086928"/>
                  <a:gd name="connsiteY11" fmla="*/ 1088241 h 1088241"/>
                  <a:gd name="connsiteX0" fmla="*/ 925407 w 1086928"/>
                  <a:gd name="connsiteY0" fmla="*/ 996801 h 1088241"/>
                  <a:gd name="connsiteX1" fmla="*/ 981929 w 1086928"/>
                  <a:gd name="connsiteY1" fmla="*/ 820721 h 1088241"/>
                  <a:gd name="connsiteX2" fmla="*/ 1017917 w 1086928"/>
                  <a:gd name="connsiteY2" fmla="*/ 612474 h 1088241"/>
                  <a:gd name="connsiteX3" fmla="*/ 1086928 w 1086928"/>
                  <a:gd name="connsiteY3" fmla="*/ 431320 h 1088241"/>
                  <a:gd name="connsiteX4" fmla="*/ 1069675 w 1086928"/>
                  <a:gd name="connsiteY4" fmla="*/ 215659 h 1088241"/>
                  <a:gd name="connsiteX5" fmla="*/ 974785 w 1086928"/>
                  <a:gd name="connsiteY5" fmla="*/ 172527 h 1088241"/>
                  <a:gd name="connsiteX6" fmla="*/ 491706 w 1086928"/>
                  <a:gd name="connsiteY6" fmla="*/ 181154 h 1088241"/>
                  <a:gd name="connsiteX7" fmla="*/ 595223 w 1086928"/>
                  <a:gd name="connsiteY7" fmla="*/ 0 h 1088241"/>
                  <a:gd name="connsiteX8" fmla="*/ 0 w 1086928"/>
                  <a:gd name="connsiteY8" fmla="*/ 267418 h 1088241"/>
                  <a:gd name="connsiteX9" fmla="*/ 0 w 1086928"/>
                  <a:gd name="connsiteY9" fmla="*/ 854014 h 1088241"/>
                  <a:gd name="connsiteX10" fmla="*/ 362309 w 1086928"/>
                  <a:gd name="connsiteY10" fmla="*/ 966157 h 1088241"/>
                  <a:gd name="connsiteX11" fmla="*/ 1016847 w 1086928"/>
                  <a:gd name="connsiteY11" fmla="*/ 1088241 h 1088241"/>
                  <a:gd name="connsiteX0" fmla="*/ 925407 w 1086928"/>
                  <a:gd name="connsiteY0" fmla="*/ 996801 h 996801"/>
                  <a:gd name="connsiteX1" fmla="*/ 981929 w 1086928"/>
                  <a:gd name="connsiteY1" fmla="*/ 820721 h 996801"/>
                  <a:gd name="connsiteX2" fmla="*/ 1017917 w 1086928"/>
                  <a:gd name="connsiteY2" fmla="*/ 612474 h 996801"/>
                  <a:gd name="connsiteX3" fmla="*/ 1086928 w 1086928"/>
                  <a:gd name="connsiteY3" fmla="*/ 431320 h 996801"/>
                  <a:gd name="connsiteX4" fmla="*/ 1069675 w 1086928"/>
                  <a:gd name="connsiteY4" fmla="*/ 215659 h 996801"/>
                  <a:gd name="connsiteX5" fmla="*/ 974785 w 1086928"/>
                  <a:gd name="connsiteY5" fmla="*/ 172527 h 996801"/>
                  <a:gd name="connsiteX6" fmla="*/ 491706 w 1086928"/>
                  <a:gd name="connsiteY6" fmla="*/ 181154 h 996801"/>
                  <a:gd name="connsiteX7" fmla="*/ 595223 w 1086928"/>
                  <a:gd name="connsiteY7" fmla="*/ 0 h 996801"/>
                  <a:gd name="connsiteX8" fmla="*/ 0 w 1086928"/>
                  <a:gd name="connsiteY8" fmla="*/ 267418 h 996801"/>
                  <a:gd name="connsiteX9" fmla="*/ 0 w 1086928"/>
                  <a:gd name="connsiteY9" fmla="*/ 854014 h 996801"/>
                  <a:gd name="connsiteX10" fmla="*/ 362309 w 1086928"/>
                  <a:gd name="connsiteY10" fmla="*/ 966157 h 996801"/>
                  <a:gd name="connsiteX0" fmla="*/ 925407 w 1086928"/>
                  <a:gd name="connsiteY0" fmla="*/ 996801 h 996801"/>
                  <a:gd name="connsiteX1" fmla="*/ 981929 w 1086928"/>
                  <a:gd name="connsiteY1" fmla="*/ 820721 h 996801"/>
                  <a:gd name="connsiteX2" fmla="*/ 1017917 w 1086928"/>
                  <a:gd name="connsiteY2" fmla="*/ 612474 h 996801"/>
                  <a:gd name="connsiteX3" fmla="*/ 1086928 w 1086928"/>
                  <a:gd name="connsiteY3" fmla="*/ 431320 h 996801"/>
                  <a:gd name="connsiteX4" fmla="*/ 1069675 w 1086928"/>
                  <a:gd name="connsiteY4" fmla="*/ 215659 h 996801"/>
                  <a:gd name="connsiteX5" fmla="*/ 974785 w 1086928"/>
                  <a:gd name="connsiteY5" fmla="*/ 172527 h 996801"/>
                  <a:gd name="connsiteX6" fmla="*/ 491706 w 1086928"/>
                  <a:gd name="connsiteY6" fmla="*/ 181154 h 996801"/>
                  <a:gd name="connsiteX7" fmla="*/ 595223 w 1086928"/>
                  <a:gd name="connsiteY7" fmla="*/ 0 h 996801"/>
                  <a:gd name="connsiteX8" fmla="*/ 0 w 1086928"/>
                  <a:gd name="connsiteY8" fmla="*/ 267418 h 996801"/>
                  <a:gd name="connsiteX9" fmla="*/ 0 w 1086928"/>
                  <a:gd name="connsiteY9" fmla="*/ 854014 h 996801"/>
                  <a:gd name="connsiteX10" fmla="*/ 362309 w 1086928"/>
                  <a:gd name="connsiteY10" fmla="*/ 966157 h 996801"/>
                  <a:gd name="connsiteX0" fmla="*/ 925407 w 1086928"/>
                  <a:gd name="connsiteY0" fmla="*/ 996801 h 996801"/>
                  <a:gd name="connsiteX1" fmla="*/ 981929 w 1086928"/>
                  <a:gd name="connsiteY1" fmla="*/ 820721 h 996801"/>
                  <a:gd name="connsiteX2" fmla="*/ 1017917 w 1086928"/>
                  <a:gd name="connsiteY2" fmla="*/ 612474 h 996801"/>
                  <a:gd name="connsiteX3" fmla="*/ 1086928 w 1086928"/>
                  <a:gd name="connsiteY3" fmla="*/ 431320 h 996801"/>
                  <a:gd name="connsiteX4" fmla="*/ 1069675 w 1086928"/>
                  <a:gd name="connsiteY4" fmla="*/ 215659 h 996801"/>
                  <a:gd name="connsiteX5" fmla="*/ 974785 w 1086928"/>
                  <a:gd name="connsiteY5" fmla="*/ 172527 h 996801"/>
                  <a:gd name="connsiteX6" fmla="*/ 491706 w 1086928"/>
                  <a:gd name="connsiteY6" fmla="*/ 181154 h 996801"/>
                  <a:gd name="connsiteX7" fmla="*/ 595223 w 1086928"/>
                  <a:gd name="connsiteY7" fmla="*/ 0 h 996801"/>
                  <a:gd name="connsiteX8" fmla="*/ 0 w 1086928"/>
                  <a:gd name="connsiteY8" fmla="*/ 267418 h 996801"/>
                  <a:gd name="connsiteX9" fmla="*/ 0 w 1086928"/>
                  <a:gd name="connsiteY9" fmla="*/ 854014 h 996801"/>
                  <a:gd name="connsiteX10" fmla="*/ 362309 w 1086928"/>
                  <a:gd name="connsiteY10" fmla="*/ 966157 h 996801"/>
                  <a:gd name="connsiteX0" fmla="*/ 925407 w 1086928"/>
                  <a:gd name="connsiteY0" fmla="*/ 996801 h 996801"/>
                  <a:gd name="connsiteX1" fmla="*/ 981929 w 1086928"/>
                  <a:gd name="connsiteY1" fmla="*/ 820721 h 996801"/>
                  <a:gd name="connsiteX2" fmla="*/ 1017917 w 1086928"/>
                  <a:gd name="connsiteY2" fmla="*/ 612474 h 996801"/>
                  <a:gd name="connsiteX3" fmla="*/ 1086928 w 1086928"/>
                  <a:gd name="connsiteY3" fmla="*/ 431320 h 996801"/>
                  <a:gd name="connsiteX4" fmla="*/ 1069675 w 1086928"/>
                  <a:gd name="connsiteY4" fmla="*/ 215659 h 996801"/>
                  <a:gd name="connsiteX5" fmla="*/ 974785 w 1086928"/>
                  <a:gd name="connsiteY5" fmla="*/ 172527 h 996801"/>
                  <a:gd name="connsiteX6" fmla="*/ 491706 w 1086928"/>
                  <a:gd name="connsiteY6" fmla="*/ 181154 h 996801"/>
                  <a:gd name="connsiteX7" fmla="*/ 595223 w 1086928"/>
                  <a:gd name="connsiteY7" fmla="*/ 0 h 996801"/>
                  <a:gd name="connsiteX8" fmla="*/ 0 w 1086928"/>
                  <a:gd name="connsiteY8" fmla="*/ 267418 h 996801"/>
                  <a:gd name="connsiteX9" fmla="*/ 0 w 1086928"/>
                  <a:gd name="connsiteY9" fmla="*/ 854014 h 996801"/>
                  <a:gd name="connsiteX10" fmla="*/ 362309 w 1086928"/>
                  <a:gd name="connsiteY10" fmla="*/ 966157 h 996801"/>
                  <a:gd name="connsiteX0" fmla="*/ 925407 w 1086928"/>
                  <a:gd name="connsiteY0" fmla="*/ 996801 h 996801"/>
                  <a:gd name="connsiteX1" fmla="*/ 981929 w 1086928"/>
                  <a:gd name="connsiteY1" fmla="*/ 820721 h 996801"/>
                  <a:gd name="connsiteX2" fmla="*/ 1017917 w 1086928"/>
                  <a:gd name="connsiteY2" fmla="*/ 612474 h 996801"/>
                  <a:gd name="connsiteX3" fmla="*/ 1086928 w 1086928"/>
                  <a:gd name="connsiteY3" fmla="*/ 431320 h 996801"/>
                  <a:gd name="connsiteX4" fmla="*/ 1069675 w 1086928"/>
                  <a:gd name="connsiteY4" fmla="*/ 215659 h 996801"/>
                  <a:gd name="connsiteX5" fmla="*/ 974785 w 1086928"/>
                  <a:gd name="connsiteY5" fmla="*/ 172527 h 996801"/>
                  <a:gd name="connsiteX6" fmla="*/ 491706 w 1086928"/>
                  <a:gd name="connsiteY6" fmla="*/ 181154 h 996801"/>
                  <a:gd name="connsiteX7" fmla="*/ 595223 w 1086928"/>
                  <a:gd name="connsiteY7" fmla="*/ 0 h 996801"/>
                  <a:gd name="connsiteX8" fmla="*/ 0 w 1086928"/>
                  <a:gd name="connsiteY8" fmla="*/ 267418 h 996801"/>
                  <a:gd name="connsiteX9" fmla="*/ 0 w 1086928"/>
                  <a:gd name="connsiteY9" fmla="*/ 854014 h 996801"/>
                  <a:gd name="connsiteX10" fmla="*/ 362309 w 1086928"/>
                  <a:gd name="connsiteY10" fmla="*/ 966157 h 996801"/>
                  <a:gd name="connsiteX0" fmla="*/ 925407 w 1086928"/>
                  <a:gd name="connsiteY0" fmla="*/ 996801 h 996801"/>
                  <a:gd name="connsiteX1" fmla="*/ 981929 w 1086928"/>
                  <a:gd name="connsiteY1" fmla="*/ 820721 h 996801"/>
                  <a:gd name="connsiteX2" fmla="*/ 1017917 w 1086928"/>
                  <a:gd name="connsiteY2" fmla="*/ 612474 h 996801"/>
                  <a:gd name="connsiteX3" fmla="*/ 1086928 w 1086928"/>
                  <a:gd name="connsiteY3" fmla="*/ 431320 h 996801"/>
                  <a:gd name="connsiteX4" fmla="*/ 1069675 w 1086928"/>
                  <a:gd name="connsiteY4" fmla="*/ 215659 h 996801"/>
                  <a:gd name="connsiteX5" fmla="*/ 974785 w 1086928"/>
                  <a:gd name="connsiteY5" fmla="*/ 172527 h 996801"/>
                  <a:gd name="connsiteX6" fmla="*/ 491706 w 1086928"/>
                  <a:gd name="connsiteY6" fmla="*/ 181154 h 996801"/>
                  <a:gd name="connsiteX7" fmla="*/ 595223 w 1086928"/>
                  <a:gd name="connsiteY7" fmla="*/ 0 h 996801"/>
                  <a:gd name="connsiteX8" fmla="*/ 0 w 1086928"/>
                  <a:gd name="connsiteY8" fmla="*/ 267418 h 996801"/>
                  <a:gd name="connsiteX9" fmla="*/ 0 w 1086928"/>
                  <a:gd name="connsiteY9" fmla="*/ 854014 h 996801"/>
                  <a:gd name="connsiteX10" fmla="*/ 362309 w 1086928"/>
                  <a:gd name="connsiteY10" fmla="*/ 966157 h 996801"/>
                  <a:gd name="connsiteX0" fmla="*/ 925407 w 1086928"/>
                  <a:gd name="connsiteY0" fmla="*/ 996801 h 996801"/>
                  <a:gd name="connsiteX1" fmla="*/ 981929 w 1086928"/>
                  <a:gd name="connsiteY1" fmla="*/ 820721 h 996801"/>
                  <a:gd name="connsiteX2" fmla="*/ 1017917 w 1086928"/>
                  <a:gd name="connsiteY2" fmla="*/ 612474 h 996801"/>
                  <a:gd name="connsiteX3" fmla="*/ 1086928 w 1086928"/>
                  <a:gd name="connsiteY3" fmla="*/ 431320 h 996801"/>
                  <a:gd name="connsiteX4" fmla="*/ 1069675 w 1086928"/>
                  <a:gd name="connsiteY4" fmla="*/ 215659 h 996801"/>
                  <a:gd name="connsiteX5" fmla="*/ 974785 w 1086928"/>
                  <a:gd name="connsiteY5" fmla="*/ 172527 h 996801"/>
                  <a:gd name="connsiteX6" fmla="*/ 491706 w 1086928"/>
                  <a:gd name="connsiteY6" fmla="*/ 181154 h 996801"/>
                  <a:gd name="connsiteX7" fmla="*/ 595223 w 1086928"/>
                  <a:gd name="connsiteY7" fmla="*/ 0 h 996801"/>
                  <a:gd name="connsiteX8" fmla="*/ 0 w 1086928"/>
                  <a:gd name="connsiteY8" fmla="*/ 267418 h 996801"/>
                  <a:gd name="connsiteX9" fmla="*/ 0 w 1086928"/>
                  <a:gd name="connsiteY9" fmla="*/ 854014 h 996801"/>
                  <a:gd name="connsiteX10" fmla="*/ 362309 w 1086928"/>
                  <a:gd name="connsiteY10" fmla="*/ 966157 h 996801"/>
                  <a:gd name="connsiteX0" fmla="*/ 925407 w 1086928"/>
                  <a:gd name="connsiteY0" fmla="*/ 996801 h 996801"/>
                  <a:gd name="connsiteX1" fmla="*/ 981929 w 1086928"/>
                  <a:gd name="connsiteY1" fmla="*/ 820721 h 996801"/>
                  <a:gd name="connsiteX2" fmla="*/ 1017917 w 1086928"/>
                  <a:gd name="connsiteY2" fmla="*/ 612474 h 996801"/>
                  <a:gd name="connsiteX3" fmla="*/ 1086928 w 1086928"/>
                  <a:gd name="connsiteY3" fmla="*/ 431320 h 996801"/>
                  <a:gd name="connsiteX4" fmla="*/ 1069675 w 1086928"/>
                  <a:gd name="connsiteY4" fmla="*/ 215659 h 996801"/>
                  <a:gd name="connsiteX5" fmla="*/ 974785 w 1086928"/>
                  <a:gd name="connsiteY5" fmla="*/ 172527 h 996801"/>
                  <a:gd name="connsiteX6" fmla="*/ 491706 w 1086928"/>
                  <a:gd name="connsiteY6" fmla="*/ 181154 h 996801"/>
                  <a:gd name="connsiteX7" fmla="*/ 595223 w 1086928"/>
                  <a:gd name="connsiteY7" fmla="*/ 0 h 996801"/>
                  <a:gd name="connsiteX8" fmla="*/ 0 w 1086928"/>
                  <a:gd name="connsiteY8" fmla="*/ 267418 h 996801"/>
                  <a:gd name="connsiteX9" fmla="*/ 0 w 1086928"/>
                  <a:gd name="connsiteY9" fmla="*/ 854014 h 996801"/>
                  <a:gd name="connsiteX10" fmla="*/ 362309 w 1086928"/>
                  <a:gd name="connsiteY10" fmla="*/ 966157 h 996801"/>
                  <a:gd name="connsiteX11" fmla="*/ 925407 w 1086928"/>
                  <a:gd name="connsiteY11" fmla="*/ 996801 h 996801"/>
                  <a:gd name="connsiteX0" fmla="*/ 925407 w 1086928"/>
                  <a:gd name="connsiteY0" fmla="*/ 996801 h 1038224"/>
                  <a:gd name="connsiteX1" fmla="*/ 981929 w 1086928"/>
                  <a:gd name="connsiteY1" fmla="*/ 820721 h 1038224"/>
                  <a:gd name="connsiteX2" fmla="*/ 1017917 w 1086928"/>
                  <a:gd name="connsiteY2" fmla="*/ 612474 h 1038224"/>
                  <a:gd name="connsiteX3" fmla="*/ 1086928 w 1086928"/>
                  <a:gd name="connsiteY3" fmla="*/ 431320 h 1038224"/>
                  <a:gd name="connsiteX4" fmla="*/ 1069675 w 1086928"/>
                  <a:gd name="connsiteY4" fmla="*/ 215659 h 1038224"/>
                  <a:gd name="connsiteX5" fmla="*/ 974785 w 1086928"/>
                  <a:gd name="connsiteY5" fmla="*/ 172527 h 1038224"/>
                  <a:gd name="connsiteX6" fmla="*/ 491706 w 1086928"/>
                  <a:gd name="connsiteY6" fmla="*/ 181154 h 1038224"/>
                  <a:gd name="connsiteX7" fmla="*/ 595223 w 1086928"/>
                  <a:gd name="connsiteY7" fmla="*/ 0 h 1038224"/>
                  <a:gd name="connsiteX8" fmla="*/ 0 w 1086928"/>
                  <a:gd name="connsiteY8" fmla="*/ 267418 h 1038224"/>
                  <a:gd name="connsiteX9" fmla="*/ 0 w 1086928"/>
                  <a:gd name="connsiteY9" fmla="*/ 854014 h 1038224"/>
                  <a:gd name="connsiteX10" fmla="*/ 362309 w 1086928"/>
                  <a:gd name="connsiteY10" fmla="*/ 966157 h 1038224"/>
                  <a:gd name="connsiteX11" fmla="*/ 743220 w 1086928"/>
                  <a:gd name="connsiteY11" fmla="*/ 1038224 h 1038224"/>
                  <a:gd name="connsiteX12" fmla="*/ 925407 w 1086928"/>
                  <a:gd name="connsiteY12" fmla="*/ 996801 h 1038224"/>
                  <a:gd name="connsiteX0" fmla="*/ 925407 w 1086928"/>
                  <a:gd name="connsiteY0" fmla="*/ 996801 h 1038224"/>
                  <a:gd name="connsiteX1" fmla="*/ 981929 w 1086928"/>
                  <a:gd name="connsiteY1" fmla="*/ 820721 h 1038224"/>
                  <a:gd name="connsiteX2" fmla="*/ 1017917 w 1086928"/>
                  <a:gd name="connsiteY2" fmla="*/ 612474 h 1038224"/>
                  <a:gd name="connsiteX3" fmla="*/ 1086928 w 1086928"/>
                  <a:gd name="connsiteY3" fmla="*/ 431320 h 1038224"/>
                  <a:gd name="connsiteX4" fmla="*/ 1069675 w 1086928"/>
                  <a:gd name="connsiteY4" fmla="*/ 215659 h 1038224"/>
                  <a:gd name="connsiteX5" fmla="*/ 974785 w 1086928"/>
                  <a:gd name="connsiteY5" fmla="*/ 172527 h 1038224"/>
                  <a:gd name="connsiteX6" fmla="*/ 491706 w 1086928"/>
                  <a:gd name="connsiteY6" fmla="*/ 181154 h 1038224"/>
                  <a:gd name="connsiteX7" fmla="*/ 595223 w 1086928"/>
                  <a:gd name="connsiteY7" fmla="*/ 0 h 1038224"/>
                  <a:gd name="connsiteX8" fmla="*/ 0 w 1086928"/>
                  <a:gd name="connsiteY8" fmla="*/ 267418 h 1038224"/>
                  <a:gd name="connsiteX9" fmla="*/ 0 w 1086928"/>
                  <a:gd name="connsiteY9" fmla="*/ 854014 h 1038224"/>
                  <a:gd name="connsiteX10" fmla="*/ 362309 w 1086928"/>
                  <a:gd name="connsiteY10" fmla="*/ 966157 h 1038224"/>
                  <a:gd name="connsiteX11" fmla="*/ 743220 w 1086928"/>
                  <a:gd name="connsiteY11" fmla="*/ 1038224 h 1038224"/>
                  <a:gd name="connsiteX12" fmla="*/ 925407 w 1086928"/>
                  <a:gd name="connsiteY12" fmla="*/ 996801 h 1038224"/>
                  <a:gd name="connsiteX0" fmla="*/ 925407 w 1086928"/>
                  <a:gd name="connsiteY0" fmla="*/ 996801 h 1005589"/>
                  <a:gd name="connsiteX1" fmla="*/ 981929 w 1086928"/>
                  <a:gd name="connsiteY1" fmla="*/ 820721 h 1005589"/>
                  <a:gd name="connsiteX2" fmla="*/ 1017917 w 1086928"/>
                  <a:gd name="connsiteY2" fmla="*/ 612474 h 1005589"/>
                  <a:gd name="connsiteX3" fmla="*/ 1086928 w 1086928"/>
                  <a:gd name="connsiteY3" fmla="*/ 431320 h 1005589"/>
                  <a:gd name="connsiteX4" fmla="*/ 1069675 w 1086928"/>
                  <a:gd name="connsiteY4" fmla="*/ 215659 h 1005589"/>
                  <a:gd name="connsiteX5" fmla="*/ 974785 w 1086928"/>
                  <a:gd name="connsiteY5" fmla="*/ 172527 h 1005589"/>
                  <a:gd name="connsiteX6" fmla="*/ 491706 w 1086928"/>
                  <a:gd name="connsiteY6" fmla="*/ 181154 h 1005589"/>
                  <a:gd name="connsiteX7" fmla="*/ 595223 w 1086928"/>
                  <a:gd name="connsiteY7" fmla="*/ 0 h 1005589"/>
                  <a:gd name="connsiteX8" fmla="*/ 0 w 1086928"/>
                  <a:gd name="connsiteY8" fmla="*/ 267418 h 1005589"/>
                  <a:gd name="connsiteX9" fmla="*/ 0 w 1086928"/>
                  <a:gd name="connsiteY9" fmla="*/ 854014 h 1005589"/>
                  <a:gd name="connsiteX10" fmla="*/ 362309 w 1086928"/>
                  <a:gd name="connsiteY10" fmla="*/ 966157 h 1005589"/>
                  <a:gd name="connsiteX11" fmla="*/ 925407 w 1086928"/>
                  <a:gd name="connsiteY11" fmla="*/ 996801 h 1005589"/>
                  <a:gd name="connsiteX0" fmla="*/ 925407 w 1086928"/>
                  <a:gd name="connsiteY0" fmla="*/ 996801 h 1013821"/>
                  <a:gd name="connsiteX1" fmla="*/ 981929 w 1086928"/>
                  <a:gd name="connsiteY1" fmla="*/ 820721 h 1013821"/>
                  <a:gd name="connsiteX2" fmla="*/ 1017917 w 1086928"/>
                  <a:gd name="connsiteY2" fmla="*/ 612474 h 1013821"/>
                  <a:gd name="connsiteX3" fmla="*/ 1086928 w 1086928"/>
                  <a:gd name="connsiteY3" fmla="*/ 431320 h 1013821"/>
                  <a:gd name="connsiteX4" fmla="*/ 1069675 w 1086928"/>
                  <a:gd name="connsiteY4" fmla="*/ 215659 h 1013821"/>
                  <a:gd name="connsiteX5" fmla="*/ 974785 w 1086928"/>
                  <a:gd name="connsiteY5" fmla="*/ 172527 h 1013821"/>
                  <a:gd name="connsiteX6" fmla="*/ 491706 w 1086928"/>
                  <a:gd name="connsiteY6" fmla="*/ 181154 h 1013821"/>
                  <a:gd name="connsiteX7" fmla="*/ 595223 w 1086928"/>
                  <a:gd name="connsiteY7" fmla="*/ 0 h 1013821"/>
                  <a:gd name="connsiteX8" fmla="*/ 0 w 1086928"/>
                  <a:gd name="connsiteY8" fmla="*/ 267418 h 1013821"/>
                  <a:gd name="connsiteX9" fmla="*/ 0 w 1086928"/>
                  <a:gd name="connsiteY9" fmla="*/ 854014 h 1013821"/>
                  <a:gd name="connsiteX10" fmla="*/ 362309 w 1086928"/>
                  <a:gd name="connsiteY10" fmla="*/ 966157 h 1013821"/>
                  <a:gd name="connsiteX11" fmla="*/ 925407 w 1086928"/>
                  <a:gd name="connsiteY11" fmla="*/ 996801 h 1013821"/>
                  <a:gd name="connsiteX0" fmla="*/ 925407 w 1086928"/>
                  <a:gd name="connsiteY0" fmla="*/ 996801 h 1013821"/>
                  <a:gd name="connsiteX1" fmla="*/ 981929 w 1086928"/>
                  <a:gd name="connsiteY1" fmla="*/ 820721 h 1013821"/>
                  <a:gd name="connsiteX2" fmla="*/ 1017917 w 1086928"/>
                  <a:gd name="connsiteY2" fmla="*/ 612474 h 1013821"/>
                  <a:gd name="connsiteX3" fmla="*/ 1086928 w 1086928"/>
                  <a:gd name="connsiteY3" fmla="*/ 431320 h 1013821"/>
                  <a:gd name="connsiteX4" fmla="*/ 1069675 w 1086928"/>
                  <a:gd name="connsiteY4" fmla="*/ 215659 h 1013821"/>
                  <a:gd name="connsiteX5" fmla="*/ 974785 w 1086928"/>
                  <a:gd name="connsiteY5" fmla="*/ 172527 h 1013821"/>
                  <a:gd name="connsiteX6" fmla="*/ 491706 w 1086928"/>
                  <a:gd name="connsiteY6" fmla="*/ 181154 h 1013821"/>
                  <a:gd name="connsiteX7" fmla="*/ 595223 w 1086928"/>
                  <a:gd name="connsiteY7" fmla="*/ 0 h 1013821"/>
                  <a:gd name="connsiteX8" fmla="*/ 0 w 1086928"/>
                  <a:gd name="connsiteY8" fmla="*/ 267418 h 1013821"/>
                  <a:gd name="connsiteX9" fmla="*/ 0 w 1086928"/>
                  <a:gd name="connsiteY9" fmla="*/ 854014 h 1013821"/>
                  <a:gd name="connsiteX10" fmla="*/ 362309 w 1086928"/>
                  <a:gd name="connsiteY10" fmla="*/ 966157 h 1013821"/>
                  <a:gd name="connsiteX11" fmla="*/ 925407 w 1086928"/>
                  <a:gd name="connsiteY11" fmla="*/ 996801 h 1013821"/>
                  <a:gd name="connsiteX0" fmla="*/ 925407 w 1086928"/>
                  <a:gd name="connsiteY0" fmla="*/ 996801 h 1013821"/>
                  <a:gd name="connsiteX1" fmla="*/ 991454 w 1086928"/>
                  <a:gd name="connsiteY1" fmla="*/ 823103 h 1013821"/>
                  <a:gd name="connsiteX2" fmla="*/ 1017917 w 1086928"/>
                  <a:gd name="connsiteY2" fmla="*/ 612474 h 1013821"/>
                  <a:gd name="connsiteX3" fmla="*/ 1086928 w 1086928"/>
                  <a:gd name="connsiteY3" fmla="*/ 431320 h 1013821"/>
                  <a:gd name="connsiteX4" fmla="*/ 1069675 w 1086928"/>
                  <a:gd name="connsiteY4" fmla="*/ 215659 h 1013821"/>
                  <a:gd name="connsiteX5" fmla="*/ 974785 w 1086928"/>
                  <a:gd name="connsiteY5" fmla="*/ 172527 h 1013821"/>
                  <a:gd name="connsiteX6" fmla="*/ 491706 w 1086928"/>
                  <a:gd name="connsiteY6" fmla="*/ 181154 h 1013821"/>
                  <a:gd name="connsiteX7" fmla="*/ 595223 w 1086928"/>
                  <a:gd name="connsiteY7" fmla="*/ 0 h 1013821"/>
                  <a:gd name="connsiteX8" fmla="*/ 0 w 1086928"/>
                  <a:gd name="connsiteY8" fmla="*/ 267418 h 1013821"/>
                  <a:gd name="connsiteX9" fmla="*/ 0 w 1086928"/>
                  <a:gd name="connsiteY9" fmla="*/ 854014 h 1013821"/>
                  <a:gd name="connsiteX10" fmla="*/ 362309 w 1086928"/>
                  <a:gd name="connsiteY10" fmla="*/ 966157 h 1013821"/>
                  <a:gd name="connsiteX11" fmla="*/ 925407 w 1086928"/>
                  <a:gd name="connsiteY11" fmla="*/ 996801 h 1013821"/>
                  <a:gd name="connsiteX0" fmla="*/ 925407 w 1086928"/>
                  <a:gd name="connsiteY0" fmla="*/ 996801 h 1013821"/>
                  <a:gd name="connsiteX1" fmla="*/ 991454 w 1086928"/>
                  <a:gd name="connsiteY1" fmla="*/ 823103 h 1013821"/>
                  <a:gd name="connsiteX2" fmla="*/ 1017917 w 1086928"/>
                  <a:gd name="connsiteY2" fmla="*/ 612474 h 1013821"/>
                  <a:gd name="connsiteX3" fmla="*/ 1086928 w 1086928"/>
                  <a:gd name="connsiteY3" fmla="*/ 431320 h 1013821"/>
                  <a:gd name="connsiteX4" fmla="*/ 1069675 w 1086928"/>
                  <a:gd name="connsiteY4" fmla="*/ 215659 h 1013821"/>
                  <a:gd name="connsiteX5" fmla="*/ 974785 w 1086928"/>
                  <a:gd name="connsiteY5" fmla="*/ 172527 h 1013821"/>
                  <a:gd name="connsiteX6" fmla="*/ 491706 w 1086928"/>
                  <a:gd name="connsiteY6" fmla="*/ 181154 h 1013821"/>
                  <a:gd name="connsiteX7" fmla="*/ 595223 w 1086928"/>
                  <a:gd name="connsiteY7" fmla="*/ 0 h 1013821"/>
                  <a:gd name="connsiteX8" fmla="*/ 0 w 1086928"/>
                  <a:gd name="connsiteY8" fmla="*/ 267418 h 1013821"/>
                  <a:gd name="connsiteX9" fmla="*/ 0 w 1086928"/>
                  <a:gd name="connsiteY9" fmla="*/ 854014 h 1013821"/>
                  <a:gd name="connsiteX10" fmla="*/ 362309 w 1086928"/>
                  <a:gd name="connsiteY10" fmla="*/ 966157 h 1013821"/>
                  <a:gd name="connsiteX11" fmla="*/ 925407 w 1086928"/>
                  <a:gd name="connsiteY11" fmla="*/ 996801 h 1013821"/>
                  <a:gd name="connsiteX0" fmla="*/ 991454 w 1086928"/>
                  <a:gd name="connsiteY0" fmla="*/ 823103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1082894 w 1086928"/>
                  <a:gd name="connsiteY11" fmla="*/ 914543 h 1013821"/>
                  <a:gd name="connsiteX0" fmla="*/ 991454 w 1086928"/>
                  <a:gd name="connsiteY0" fmla="*/ 823103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1082894 w 1086928"/>
                  <a:gd name="connsiteY11" fmla="*/ 914543 h 1013821"/>
                  <a:gd name="connsiteX0" fmla="*/ 991454 w 1086928"/>
                  <a:gd name="connsiteY0" fmla="*/ 823103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1082894 w 1086928"/>
                  <a:gd name="connsiteY11" fmla="*/ 914543 h 1013821"/>
                  <a:gd name="connsiteX12" fmla="*/ 991454 w 1086928"/>
                  <a:gd name="connsiteY12" fmla="*/ 823103 h 1013821"/>
                  <a:gd name="connsiteX0" fmla="*/ 991454 w 1086928"/>
                  <a:gd name="connsiteY0" fmla="*/ 823103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1082894 w 1086928"/>
                  <a:gd name="connsiteY11" fmla="*/ 914543 h 1013821"/>
                  <a:gd name="connsiteX12" fmla="*/ 991454 w 1086928"/>
                  <a:gd name="connsiteY12" fmla="*/ 823103 h 1013821"/>
                  <a:gd name="connsiteX0" fmla="*/ 991454 w 1086928"/>
                  <a:gd name="connsiteY0" fmla="*/ 823103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91454 w 1086928"/>
                  <a:gd name="connsiteY11" fmla="*/ 823103 h 1013821"/>
                  <a:gd name="connsiteX0" fmla="*/ 991454 w 1086928"/>
                  <a:gd name="connsiteY0" fmla="*/ 823103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91454 w 1086928"/>
                  <a:gd name="connsiteY11" fmla="*/ 823103 h 1013821"/>
                  <a:gd name="connsiteX0" fmla="*/ 991454 w 1086928"/>
                  <a:gd name="connsiteY0" fmla="*/ 823103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91454 w 1086928"/>
                  <a:gd name="connsiteY11" fmla="*/ 823103 h 1013821"/>
                  <a:gd name="connsiteX0" fmla="*/ 977167 w 1086928"/>
                  <a:gd name="connsiteY0" fmla="*/ 825484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86928"/>
                  <a:gd name="connsiteY0" fmla="*/ 825484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86928"/>
                  <a:gd name="connsiteY0" fmla="*/ 825484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86928"/>
                  <a:gd name="connsiteY0" fmla="*/ 825484 h 1013821"/>
                  <a:gd name="connsiteX1" fmla="*/ 1034586 w 1086928"/>
                  <a:gd name="connsiteY1" fmla="*/ 633905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86928"/>
                  <a:gd name="connsiteY0" fmla="*/ 825484 h 1013821"/>
                  <a:gd name="connsiteX1" fmla="*/ 1034586 w 1086928"/>
                  <a:gd name="connsiteY1" fmla="*/ 633905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86928"/>
                  <a:gd name="connsiteY0" fmla="*/ 825484 h 1013821"/>
                  <a:gd name="connsiteX1" fmla="*/ 1034586 w 1086928"/>
                  <a:gd name="connsiteY1" fmla="*/ 633905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88488 w 1086928"/>
                  <a:gd name="connsiteY11" fmla="*/ 833437 h 1013821"/>
                  <a:gd name="connsiteX12" fmla="*/ 977167 w 1086928"/>
                  <a:gd name="connsiteY12" fmla="*/ 825484 h 1013821"/>
                  <a:gd name="connsiteX0" fmla="*/ 977167 w 1086928"/>
                  <a:gd name="connsiteY0" fmla="*/ 825484 h 1013821"/>
                  <a:gd name="connsiteX1" fmla="*/ 1034586 w 1086928"/>
                  <a:gd name="connsiteY1" fmla="*/ 633905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88488 w 1086928"/>
                  <a:gd name="connsiteY11" fmla="*/ 833437 h 1013821"/>
                  <a:gd name="connsiteX12" fmla="*/ 977167 w 1086928"/>
                  <a:gd name="connsiteY12" fmla="*/ 825484 h 1013821"/>
                  <a:gd name="connsiteX0" fmla="*/ 977167 w 1086928"/>
                  <a:gd name="connsiteY0" fmla="*/ 825484 h 1013821"/>
                  <a:gd name="connsiteX1" fmla="*/ 1034586 w 1086928"/>
                  <a:gd name="connsiteY1" fmla="*/ 633905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88488 w 1086928"/>
                  <a:gd name="connsiteY11" fmla="*/ 833437 h 1013821"/>
                  <a:gd name="connsiteX12" fmla="*/ 977167 w 1086928"/>
                  <a:gd name="connsiteY12" fmla="*/ 825484 h 1013821"/>
                  <a:gd name="connsiteX0" fmla="*/ 977167 w 1086928"/>
                  <a:gd name="connsiteY0" fmla="*/ 825484 h 1013821"/>
                  <a:gd name="connsiteX1" fmla="*/ 1034586 w 1086928"/>
                  <a:gd name="connsiteY1" fmla="*/ 633905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86928"/>
                  <a:gd name="connsiteY0" fmla="*/ 825484 h 1013821"/>
                  <a:gd name="connsiteX1" fmla="*/ 1034586 w 1086928"/>
                  <a:gd name="connsiteY1" fmla="*/ 633905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86928"/>
                  <a:gd name="connsiteY0" fmla="*/ 825484 h 1013821"/>
                  <a:gd name="connsiteX1" fmla="*/ 1034586 w 1086928"/>
                  <a:gd name="connsiteY1" fmla="*/ 633905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86928"/>
                  <a:gd name="connsiteY0" fmla="*/ 825484 h 1013821"/>
                  <a:gd name="connsiteX1" fmla="*/ 1027442 w 1086928"/>
                  <a:gd name="connsiteY1" fmla="*/ 638668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86928"/>
                  <a:gd name="connsiteY0" fmla="*/ 825484 h 1013821"/>
                  <a:gd name="connsiteX1" fmla="*/ 1027442 w 1086928"/>
                  <a:gd name="connsiteY1" fmla="*/ 638668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69675"/>
                  <a:gd name="connsiteY0" fmla="*/ 825484 h 1013821"/>
                  <a:gd name="connsiteX1" fmla="*/ 1027442 w 1069675"/>
                  <a:gd name="connsiteY1" fmla="*/ 638668 h 1013821"/>
                  <a:gd name="connsiteX2" fmla="*/ 1051209 w 1069675"/>
                  <a:gd name="connsiteY2" fmla="*/ 447988 h 1013821"/>
                  <a:gd name="connsiteX3" fmla="*/ 1069675 w 1069675"/>
                  <a:gd name="connsiteY3" fmla="*/ 215659 h 1013821"/>
                  <a:gd name="connsiteX4" fmla="*/ 974785 w 1069675"/>
                  <a:gd name="connsiteY4" fmla="*/ 172527 h 1013821"/>
                  <a:gd name="connsiteX5" fmla="*/ 491706 w 1069675"/>
                  <a:gd name="connsiteY5" fmla="*/ 181154 h 1013821"/>
                  <a:gd name="connsiteX6" fmla="*/ 595223 w 1069675"/>
                  <a:gd name="connsiteY6" fmla="*/ 0 h 1013821"/>
                  <a:gd name="connsiteX7" fmla="*/ 0 w 1069675"/>
                  <a:gd name="connsiteY7" fmla="*/ 267418 h 1013821"/>
                  <a:gd name="connsiteX8" fmla="*/ 0 w 1069675"/>
                  <a:gd name="connsiteY8" fmla="*/ 854014 h 1013821"/>
                  <a:gd name="connsiteX9" fmla="*/ 362309 w 1069675"/>
                  <a:gd name="connsiteY9" fmla="*/ 966157 h 1013821"/>
                  <a:gd name="connsiteX10" fmla="*/ 925407 w 1069675"/>
                  <a:gd name="connsiteY10" fmla="*/ 996801 h 1013821"/>
                  <a:gd name="connsiteX11" fmla="*/ 977167 w 1069675"/>
                  <a:gd name="connsiteY11" fmla="*/ 825484 h 1013821"/>
                  <a:gd name="connsiteX0" fmla="*/ 977167 w 1083772"/>
                  <a:gd name="connsiteY0" fmla="*/ 825484 h 1013821"/>
                  <a:gd name="connsiteX1" fmla="*/ 1027442 w 1083772"/>
                  <a:gd name="connsiteY1" fmla="*/ 638668 h 1013821"/>
                  <a:gd name="connsiteX2" fmla="*/ 1051209 w 1083772"/>
                  <a:gd name="connsiteY2" fmla="*/ 447988 h 1013821"/>
                  <a:gd name="connsiteX3" fmla="*/ 1069675 w 1083772"/>
                  <a:gd name="connsiteY3" fmla="*/ 215659 h 1013821"/>
                  <a:gd name="connsiteX4" fmla="*/ 974785 w 1083772"/>
                  <a:gd name="connsiteY4" fmla="*/ 172527 h 1013821"/>
                  <a:gd name="connsiteX5" fmla="*/ 491706 w 1083772"/>
                  <a:gd name="connsiteY5" fmla="*/ 181154 h 1013821"/>
                  <a:gd name="connsiteX6" fmla="*/ 595223 w 1083772"/>
                  <a:gd name="connsiteY6" fmla="*/ 0 h 1013821"/>
                  <a:gd name="connsiteX7" fmla="*/ 0 w 1083772"/>
                  <a:gd name="connsiteY7" fmla="*/ 267418 h 1013821"/>
                  <a:gd name="connsiteX8" fmla="*/ 0 w 1083772"/>
                  <a:gd name="connsiteY8" fmla="*/ 854014 h 1013821"/>
                  <a:gd name="connsiteX9" fmla="*/ 362309 w 1083772"/>
                  <a:gd name="connsiteY9" fmla="*/ 966157 h 1013821"/>
                  <a:gd name="connsiteX10" fmla="*/ 925407 w 1083772"/>
                  <a:gd name="connsiteY10" fmla="*/ 996801 h 1013821"/>
                  <a:gd name="connsiteX11" fmla="*/ 977167 w 1083772"/>
                  <a:gd name="connsiteY11" fmla="*/ 825484 h 1013821"/>
                  <a:gd name="connsiteX0" fmla="*/ 977167 w 1083772"/>
                  <a:gd name="connsiteY0" fmla="*/ 825484 h 1013821"/>
                  <a:gd name="connsiteX1" fmla="*/ 1027442 w 1083772"/>
                  <a:gd name="connsiteY1" fmla="*/ 638668 h 1013821"/>
                  <a:gd name="connsiteX2" fmla="*/ 1051209 w 1083772"/>
                  <a:gd name="connsiteY2" fmla="*/ 447988 h 1013821"/>
                  <a:gd name="connsiteX3" fmla="*/ 1069675 w 1083772"/>
                  <a:gd name="connsiteY3" fmla="*/ 215659 h 1013821"/>
                  <a:gd name="connsiteX4" fmla="*/ 974785 w 1083772"/>
                  <a:gd name="connsiteY4" fmla="*/ 172527 h 1013821"/>
                  <a:gd name="connsiteX5" fmla="*/ 491706 w 1083772"/>
                  <a:gd name="connsiteY5" fmla="*/ 181154 h 1013821"/>
                  <a:gd name="connsiteX6" fmla="*/ 595223 w 1083772"/>
                  <a:gd name="connsiteY6" fmla="*/ 0 h 1013821"/>
                  <a:gd name="connsiteX7" fmla="*/ 0 w 1083772"/>
                  <a:gd name="connsiteY7" fmla="*/ 267418 h 1013821"/>
                  <a:gd name="connsiteX8" fmla="*/ 0 w 1083772"/>
                  <a:gd name="connsiteY8" fmla="*/ 854014 h 1013821"/>
                  <a:gd name="connsiteX9" fmla="*/ 362309 w 1083772"/>
                  <a:gd name="connsiteY9" fmla="*/ 966157 h 1013821"/>
                  <a:gd name="connsiteX10" fmla="*/ 925407 w 1083772"/>
                  <a:gd name="connsiteY10" fmla="*/ 996801 h 1013821"/>
                  <a:gd name="connsiteX11" fmla="*/ 977167 w 1083772"/>
                  <a:gd name="connsiteY11" fmla="*/ 825484 h 1013821"/>
                  <a:gd name="connsiteX0" fmla="*/ 977167 w 1083772"/>
                  <a:gd name="connsiteY0" fmla="*/ 825484 h 1013821"/>
                  <a:gd name="connsiteX1" fmla="*/ 1027442 w 1083772"/>
                  <a:gd name="connsiteY1" fmla="*/ 638668 h 1013821"/>
                  <a:gd name="connsiteX2" fmla="*/ 1051209 w 1083772"/>
                  <a:gd name="connsiteY2" fmla="*/ 447988 h 1013821"/>
                  <a:gd name="connsiteX3" fmla="*/ 1069675 w 1083772"/>
                  <a:gd name="connsiteY3" fmla="*/ 215659 h 1013821"/>
                  <a:gd name="connsiteX4" fmla="*/ 974785 w 1083772"/>
                  <a:gd name="connsiteY4" fmla="*/ 172527 h 1013821"/>
                  <a:gd name="connsiteX5" fmla="*/ 491706 w 1083772"/>
                  <a:gd name="connsiteY5" fmla="*/ 181154 h 1013821"/>
                  <a:gd name="connsiteX6" fmla="*/ 595223 w 1083772"/>
                  <a:gd name="connsiteY6" fmla="*/ 0 h 1013821"/>
                  <a:gd name="connsiteX7" fmla="*/ 0 w 1083772"/>
                  <a:gd name="connsiteY7" fmla="*/ 267418 h 1013821"/>
                  <a:gd name="connsiteX8" fmla="*/ 0 w 1083772"/>
                  <a:gd name="connsiteY8" fmla="*/ 854014 h 1013821"/>
                  <a:gd name="connsiteX9" fmla="*/ 362309 w 1083772"/>
                  <a:gd name="connsiteY9" fmla="*/ 966157 h 1013821"/>
                  <a:gd name="connsiteX10" fmla="*/ 925407 w 1083772"/>
                  <a:gd name="connsiteY10" fmla="*/ 996801 h 1013821"/>
                  <a:gd name="connsiteX11" fmla="*/ 977167 w 1083772"/>
                  <a:gd name="connsiteY11" fmla="*/ 825484 h 1013821"/>
                  <a:gd name="connsiteX0" fmla="*/ 977167 w 1083772"/>
                  <a:gd name="connsiteY0" fmla="*/ 825484 h 1013821"/>
                  <a:gd name="connsiteX1" fmla="*/ 1027442 w 1083772"/>
                  <a:gd name="connsiteY1" fmla="*/ 638668 h 1013821"/>
                  <a:gd name="connsiteX2" fmla="*/ 1051209 w 1083772"/>
                  <a:gd name="connsiteY2" fmla="*/ 447988 h 1013821"/>
                  <a:gd name="connsiteX3" fmla="*/ 1053006 w 1083772"/>
                  <a:gd name="connsiteY3" fmla="*/ 182321 h 1013821"/>
                  <a:gd name="connsiteX4" fmla="*/ 974785 w 1083772"/>
                  <a:gd name="connsiteY4" fmla="*/ 172527 h 1013821"/>
                  <a:gd name="connsiteX5" fmla="*/ 491706 w 1083772"/>
                  <a:gd name="connsiteY5" fmla="*/ 181154 h 1013821"/>
                  <a:gd name="connsiteX6" fmla="*/ 595223 w 1083772"/>
                  <a:gd name="connsiteY6" fmla="*/ 0 h 1013821"/>
                  <a:gd name="connsiteX7" fmla="*/ 0 w 1083772"/>
                  <a:gd name="connsiteY7" fmla="*/ 267418 h 1013821"/>
                  <a:gd name="connsiteX8" fmla="*/ 0 w 1083772"/>
                  <a:gd name="connsiteY8" fmla="*/ 854014 h 1013821"/>
                  <a:gd name="connsiteX9" fmla="*/ 362309 w 1083772"/>
                  <a:gd name="connsiteY9" fmla="*/ 966157 h 1013821"/>
                  <a:gd name="connsiteX10" fmla="*/ 925407 w 1083772"/>
                  <a:gd name="connsiteY10" fmla="*/ 996801 h 1013821"/>
                  <a:gd name="connsiteX11" fmla="*/ 977167 w 1083772"/>
                  <a:gd name="connsiteY11" fmla="*/ 825484 h 1013821"/>
                  <a:gd name="connsiteX0" fmla="*/ 977167 w 1107851"/>
                  <a:gd name="connsiteY0" fmla="*/ 825484 h 1013821"/>
                  <a:gd name="connsiteX1" fmla="*/ 1027442 w 1107851"/>
                  <a:gd name="connsiteY1" fmla="*/ 638668 h 1013821"/>
                  <a:gd name="connsiteX2" fmla="*/ 1051209 w 1107851"/>
                  <a:gd name="connsiteY2" fmla="*/ 447988 h 1013821"/>
                  <a:gd name="connsiteX3" fmla="*/ 1053006 w 1107851"/>
                  <a:gd name="connsiteY3" fmla="*/ 182321 h 1013821"/>
                  <a:gd name="connsiteX4" fmla="*/ 974785 w 1107851"/>
                  <a:gd name="connsiteY4" fmla="*/ 172527 h 1013821"/>
                  <a:gd name="connsiteX5" fmla="*/ 491706 w 1107851"/>
                  <a:gd name="connsiteY5" fmla="*/ 181154 h 1013821"/>
                  <a:gd name="connsiteX6" fmla="*/ 595223 w 1107851"/>
                  <a:gd name="connsiteY6" fmla="*/ 0 h 1013821"/>
                  <a:gd name="connsiteX7" fmla="*/ 0 w 1107851"/>
                  <a:gd name="connsiteY7" fmla="*/ 267418 h 1013821"/>
                  <a:gd name="connsiteX8" fmla="*/ 0 w 1107851"/>
                  <a:gd name="connsiteY8" fmla="*/ 854014 h 1013821"/>
                  <a:gd name="connsiteX9" fmla="*/ 362309 w 1107851"/>
                  <a:gd name="connsiteY9" fmla="*/ 966157 h 1013821"/>
                  <a:gd name="connsiteX10" fmla="*/ 925407 w 1107851"/>
                  <a:gd name="connsiteY10" fmla="*/ 996801 h 1013821"/>
                  <a:gd name="connsiteX11" fmla="*/ 977167 w 1107851"/>
                  <a:gd name="connsiteY11" fmla="*/ 825484 h 1013821"/>
                  <a:gd name="connsiteX0" fmla="*/ 977167 w 1109996"/>
                  <a:gd name="connsiteY0" fmla="*/ 825484 h 1013821"/>
                  <a:gd name="connsiteX1" fmla="*/ 1027442 w 1109996"/>
                  <a:gd name="connsiteY1" fmla="*/ 638668 h 1013821"/>
                  <a:gd name="connsiteX2" fmla="*/ 1055972 w 1109996"/>
                  <a:gd name="connsiteY2" fmla="*/ 407507 h 1013821"/>
                  <a:gd name="connsiteX3" fmla="*/ 1053006 w 1109996"/>
                  <a:gd name="connsiteY3" fmla="*/ 182321 h 1013821"/>
                  <a:gd name="connsiteX4" fmla="*/ 974785 w 1109996"/>
                  <a:gd name="connsiteY4" fmla="*/ 172527 h 1013821"/>
                  <a:gd name="connsiteX5" fmla="*/ 491706 w 1109996"/>
                  <a:gd name="connsiteY5" fmla="*/ 181154 h 1013821"/>
                  <a:gd name="connsiteX6" fmla="*/ 595223 w 1109996"/>
                  <a:gd name="connsiteY6" fmla="*/ 0 h 1013821"/>
                  <a:gd name="connsiteX7" fmla="*/ 0 w 1109996"/>
                  <a:gd name="connsiteY7" fmla="*/ 267418 h 1013821"/>
                  <a:gd name="connsiteX8" fmla="*/ 0 w 1109996"/>
                  <a:gd name="connsiteY8" fmla="*/ 854014 h 1013821"/>
                  <a:gd name="connsiteX9" fmla="*/ 362309 w 1109996"/>
                  <a:gd name="connsiteY9" fmla="*/ 966157 h 1013821"/>
                  <a:gd name="connsiteX10" fmla="*/ 925407 w 1109996"/>
                  <a:gd name="connsiteY10" fmla="*/ 996801 h 1013821"/>
                  <a:gd name="connsiteX11" fmla="*/ 977167 w 1109996"/>
                  <a:gd name="connsiteY11" fmla="*/ 825484 h 1013821"/>
                  <a:gd name="connsiteX0" fmla="*/ 977167 w 1109996"/>
                  <a:gd name="connsiteY0" fmla="*/ 825484 h 1013821"/>
                  <a:gd name="connsiteX1" fmla="*/ 1027442 w 1109996"/>
                  <a:gd name="connsiteY1" fmla="*/ 638668 h 1013821"/>
                  <a:gd name="connsiteX2" fmla="*/ 1055972 w 1109996"/>
                  <a:gd name="connsiteY2" fmla="*/ 407507 h 1013821"/>
                  <a:gd name="connsiteX3" fmla="*/ 1053006 w 1109996"/>
                  <a:gd name="connsiteY3" fmla="*/ 182321 h 1013821"/>
                  <a:gd name="connsiteX4" fmla="*/ 974785 w 1109996"/>
                  <a:gd name="connsiteY4" fmla="*/ 172527 h 1013821"/>
                  <a:gd name="connsiteX5" fmla="*/ 491706 w 1109996"/>
                  <a:gd name="connsiteY5" fmla="*/ 181154 h 1013821"/>
                  <a:gd name="connsiteX6" fmla="*/ 595223 w 1109996"/>
                  <a:gd name="connsiteY6" fmla="*/ 0 h 1013821"/>
                  <a:gd name="connsiteX7" fmla="*/ 0 w 1109996"/>
                  <a:gd name="connsiteY7" fmla="*/ 267418 h 1013821"/>
                  <a:gd name="connsiteX8" fmla="*/ 0 w 1109996"/>
                  <a:gd name="connsiteY8" fmla="*/ 854014 h 1013821"/>
                  <a:gd name="connsiteX9" fmla="*/ 362309 w 1109996"/>
                  <a:gd name="connsiteY9" fmla="*/ 966157 h 1013821"/>
                  <a:gd name="connsiteX10" fmla="*/ 925407 w 1109996"/>
                  <a:gd name="connsiteY10" fmla="*/ 996801 h 1013821"/>
                  <a:gd name="connsiteX11" fmla="*/ 977167 w 1109996"/>
                  <a:gd name="connsiteY11" fmla="*/ 825484 h 1013821"/>
                  <a:gd name="connsiteX0" fmla="*/ 977167 w 1109996"/>
                  <a:gd name="connsiteY0" fmla="*/ 825484 h 1013821"/>
                  <a:gd name="connsiteX1" fmla="*/ 1027442 w 1109996"/>
                  <a:gd name="connsiteY1" fmla="*/ 638668 h 1013821"/>
                  <a:gd name="connsiteX2" fmla="*/ 1055972 w 1109996"/>
                  <a:gd name="connsiteY2" fmla="*/ 407507 h 1013821"/>
                  <a:gd name="connsiteX3" fmla="*/ 1053006 w 1109996"/>
                  <a:gd name="connsiteY3" fmla="*/ 182321 h 1013821"/>
                  <a:gd name="connsiteX4" fmla="*/ 974785 w 1109996"/>
                  <a:gd name="connsiteY4" fmla="*/ 172527 h 1013821"/>
                  <a:gd name="connsiteX5" fmla="*/ 491706 w 1109996"/>
                  <a:gd name="connsiteY5" fmla="*/ 181154 h 1013821"/>
                  <a:gd name="connsiteX6" fmla="*/ 595223 w 1109996"/>
                  <a:gd name="connsiteY6" fmla="*/ 0 h 1013821"/>
                  <a:gd name="connsiteX7" fmla="*/ 0 w 1109996"/>
                  <a:gd name="connsiteY7" fmla="*/ 267418 h 1013821"/>
                  <a:gd name="connsiteX8" fmla="*/ 0 w 1109996"/>
                  <a:gd name="connsiteY8" fmla="*/ 854014 h 1013821"/>
                  <a:gd name="connsiteX9" fmla="*/ 362309 w 1109996"/>
                  <a:gd name="connsiteY9" fmla="*/ 966157 h 1013821"/>
                  <a:gd name="connsiteX10" fmla="*/ 925407 w 1109996"/>
                  <a:gd name="connsiteY10" fmla="*/ 996801 h 1013821"/>
                  <a:gd name="connsiteX11" fmla="*/ 977167 w 1109996"/>
                  <a:gd name="connsiteY11" fmla="*/ 825484 h 1013821"/>
                  <a:gd name="connsiteX0" fmla="*/ 986692 w 1109996"/>
                  <a:gd name="connsiteY0" fmla="*/ 825484 h 1013821"/>
                  <a:gd name="connsiteX1" fmla="*/ 1027442 w 1109996"/>
                  <a:gd name="connsiteY1" fmla="*/ 638668 h 1013821"/>
                  <a:gd name="connsiteX2" fmla="*/ 1055972 w 1109996"/>
                  <a:gd name="connsiteY2" fmla="*/ 407507 h 1013821"/>
                  <a:gd name="connsiteX3" fmla="*/ 1053006 w 1109996"/>
                  <a:gd name="connsiteY3" fmla="*/ 182321 h 1013821"/>
                  <a:gd name="connsiteX4" fmla="*/ 974785 w 1109996"/>
                  <a:gd name="connsiteY4" fmla="*/ 172527 h 1013821"/>
                  <a:gd name="connsiteX5" fmla="*/ 491706 w 1109996"/>
                  <a:gd name="connsiteY5" fmla="*/ 181154 h 1013821"/>
                  <a:gd name="connsiteX6" fmla="*/ 595223 w 1109996"/>
                  <a:gd name="connsiteY6" fmla="*/ 0 h 1013821"/>
                  <a:gd name="connsiteX7" fmla="*/ 0 w 1109996"/>
                  <a:gd name="connsiteY7" fmla="*/ 267418 h 1013821"/>
                  <a:gd name="connsiteX8" fmla="*/ 0 w 1109996"/>
                  <a:gd name="connsiteY8" fmla="*/ 854014 h 1013821"/>
                  <a:gd name="connsiteX9" fmla="*/ 362309 w 1109996"/>
                  <a:gd name="connsiteY9" fmla="*/ 966157 h 1013821"/>
                  <a:gd name="connsiteX10" fmla="*/ 925407 w 1109996"/>
                  <a:gd name="connsiteY10" fmla="*/ 996801 h 1013821"/>
                  <a:gd name="connsiteX11" fmla="*/ 986692 w 1109996"/>
                  <a:gd name="connsiteY11" fmla="*/ 825484 h 1013821"/>
                  <a:gd name="connsiteX0" fmla="*/ 986692 w 1109996"/>
                  <a:gd name="connsiteY0" fmla="*/ 825484 h 1013821"/>
                  <a:gd name="connsiteX1" fmla="*/ 1027442 w 1109996"/>
                  <a:gd name="connsiteY1" fmla="*/ 638668 h 1013821"/>
                  <a:gd name="connsiteX2" fmla="*/ 1055972 w 1109996"/>
                  <a:gd name="connsiteY2" fmla="*/ 407507 h 1013821"/>
                  <a:gd name="connsiteX3" fmla="*/ 1053006 w 1109996"/>
                  <a:gd name="connsiteY3" fmla="*/ 182321 h 1013821"/>
                  <a:gd name="connsiteX4" fmla="*/ 974785 w 1109996"/>
                  <a:gd name="connsiteY4" fmla="*/ 172527 h 1013821"/>
                  <a:gd name="connsiteX5" fmla="*/ 491706 w 1109996"/>
                  <a:gd name="connsiteY5" fmla="*/ 181154 h 1013821"/>
                  <a:gd name="connsiteX6" fmla="*/ 595223 w 1109996"/>
                  <a:gd name="connsiteY6" fmla="*/ 0 h 1013821"/>
                  <a:gd name="connsiteX7" fmla="*/ 0 w 1109996"/>
                  <a:gd name="connsiteY7" fmla="*/ 267418 h 1013821"/>
                  <a:gd name="connsiteX8" fmla="*/ 0 w 1109996"/>
                  <a:gd name="connsiteY8" fmla="*/ 854014 h 1013821"/>
                  <a:gd name="connsiteX9" fmla="*/ 362309 w 1109996"/>
                  <a:gd name="connsiteY9" fmla="*/ 966157 h 1013821"/>
                  <a:gd name="connsiteX10" fmla="*/ 925407 w 1109996"/>
                  <a:gd name="connsiteY10" fmla="*/ 996801 h 1013821"/>
                  <a:gd name="connsiteX11" fmla="*/ 986692 w 1109996"/>
                  <a:gd name="connsiteY11" fmla="*/ 825484 h 1013821"/>
                  <a:gd name="connsiteX0" fmla="*/ 986692 w 1109996"/>
                  <a:gd name="connsiteY0" fmla="*/ 825484 h 996152"/>
                  <a:gd name="connsiteX1" fmla="*/ 1027442 w 1109996"/>
                  <a:gd name="connsiteY1" fmla="*/ 638668 h 996152"/>
                  <a:gd name="connsiteX2" fmla="*/ 1055972 w 1109996"/>
                  <a:gd name="connsiteY2" fmla="*/ 407507 h 996152"/>
                  <a:gd name="connsiteX3" fmla="*/ 1053006 w 1109996"/>
                  <a:gd name="connsiteY3" fmla="*/ 182321 h 996152"/>
                  <a:gd name="connsiteX4" fmla="*/ 974785 w 1109996"/>
                  <a:gd name="connsiteY4" fmla="*/ 172527 h 996152"/>
                  <a:gd name="connsiteX5" fmla="*/ 491706 w 1109996"/>
                  <a:gd name="connsiteY5" fmla="*/ 181154 h 996152"/>
                  <a:gd name="connsiteX6" fmla="*/ 595223 w 1109996"/>
                  <a:gd name="connsiteY6" fmla="*/ 0 h 996152"/>
                  <a:gd name="connsiteX7" fmla="*/ 0 w 1109996"/>
                  <a:gd name="connsiteY7" fmla="*/ 267418 h 996152"/>
                  <a:gd name="connsiteX8" fmla="*/ 0 w 1109996"/>
                  <a:gd name="connsiteY8" fmla="*/ 854014 h 996152"/>
                  <a:gd name="connsiteX9" fmla="*/ 362309 w 1109996"/>
                  <a:gd name="connsiteY9" fmla="*/ 966157 h 996152"/>
                  <a:gd name="connsiteX10" fmla="*/ 880164 w 1109996"/>
                  <a:gd name="connsiteY10" fmla="*/ 972989 h 996152"/>
                  <a:gd name="connsiteX11" fmla="*/ 986692 w 1109996"/>
                  <a:gd name="connsiteY11" fmla="*/ 825484 h 996152"/>
                  <a:gd name="connsiteX0" fmla="*/ 986692 w 1109996"/>
                  <a:gd name="connsiteY0" fmla="*/ 825484 h 996152"/>
                  <a:gd name="connsiteX1" fmla="*/ 1027442 w 1109996"/>
                  <a:gd name="connsiteY1" fmla="*/ 638668 h 996152"/>
                  <a:gd name="connsiteX2" fmla="*/ 1055972 w 1109996"/>
                  <a:gd name="connsiteY2" fmla="*/ 407507 h 996152"/>
                  <a:gd name="connsiteX3" fmla="*/ 1053006 w 1109996"/>
                  <a:gd name="connsiteY3" fmla="*/ 182321 h 996152"/>
                  <a:gd name="connsiteX4" fmla="*/ 974785 w 1109996"/>
                  <a:gd name="connsiteY4" fmla="*/ 172527 h 996152"/>
                  <a:gd name="connsiteX5" fmla="*/ 491706 w 1109996"/>
                  <a:gd name="connsiteY5" fmla="*/ 181154 h 996152"/>
                  <a:gd name="connsiteX6" fmla="*/ 595223 w 1109996"/>
                  <a:gd name="connsiteY6" fmla="*/ 0 h 996152"/>
                  <a:gd name="connsiteX7" fmla="*/ 0 w 1109996"/>
                  <a:gd name="connsiteY7" fmla="*/ 267418 h 996152"/>
                  <a:gd name="connsiteX8" fmla="*/ 0 w 1109996"/>
                  <a:gd name="connsiteY8" fmla="*/ 854014 h 996152"/>
                  <a:gd name="connsiteX9" fmla="*/ 362309 w 1109996"/>
                  <a:gd name="connsiteY9" fmla="*/ 966157 h 996152"/>
                  <a:gd name="connsiteX10" fmla="*/ 880164 w 1109996"/>
                  <a:gd name="connsiteY10" fmla="*/ 972989 h 996152"/>
                  <a:gd name="connsiteX11" fmla="*/ 986692 w 1109996"/>
                  <a:gd name="connsiteY11" fmla="*/ 825484 h 996152"/>
                  <a:gd name="connsiteX0" fmla="*/ 986692 w 1109996"/>
                  <a:gd name="connsiteY0" fmla="*/ 825484 h 986974"/>
                  <a:gd name="connsiteX1" fmla="*/ 1027442 w 1109996"/>
                  <a:gd name="connsiteY1" fmla="*/ 638668 h 986974"/>
                  <a:gd name="connsiteX2" fmla="*/ 1055972 w 1109996"/>
                  <a:gd name="connsiteY2" fmla="*/ 407507 h 986974"/>
                  <a:gd name="connsiteX3" fmla="*/ 1053006 w 1109996"/>
                  <a:gd name="connsiteY3" fmla="*/ 182321 h 986974"/>
                  <a:gd name="connsiteX4" fmla="*/ 974785 w 1109996"/>
                  <a:gd name="connsiteY4" fmla="*/ 172527 h 986974"/>
                  <a:gd name="connsiteX5" fmla="*/ 491706 w 1109996"/>
                  <a:gd name="connsiteY5" fmla="*/ 181154 h 986974"/>
                  <a:gd name="connsiteX6" fmla="*/ 595223 w 1109996"/>
                  <a:gd name="connsiteY6" fmla="*/ 0 h 986974"/>
                  <a:gd name="connsiteX7" fmla="*/ 0 w 1109996"/>
                  <a:gd name="connsiteY7" fmla="*/ 267418 h 986974"/>
                  <a:gd name="connsiteX8" fmla="*/ 0 w 1109996"/>
                  <a:gd name="connsiteY8" fmla="*/ 854014 h 986974"/>
                  <a:gd name="connsiteX9" fmla="*/ 362309 w 1109996"/>
                  <a:gd name="connsiteY9" fmla="*/ 966157 h 986974"/>
                  <a:gd name="connsiteX10" fmla="*/ 880164 w 1109996"/>
                  <a:gd name="connsiteY10" fmla="*/ 972989 h 986974"/>
                  <a:gd name="connsiteX11" fmla="*/ 986692 w 1109996"/>
                  <a:gd name="connsiteY11" fmla="*/ 825484 h 986974"/>
                  <a:gd name="connsiteX0" fmla="*/ 986692 w 1109996"/>
                  <a:gd name="connsiteY0" fmla="*/ 825484 h 986974"/>
                  <a:gd name="connsiteX1" fmla="*/ 1027442 w 1109996"/>
                  <a:gd name="connsiteY1" fmla="*/ 638668 h 986974"/>
                  <a:gd name="connsiteX2" fmla="*/ 1055972 w 1109996"/>
                  <a:gd name="connsiteY2" fmla="*/ 407507 h 986974"/>
                  <a:gd name="connsiteX3" fmla="*/ 1053006 w 1109996"/>
                  <a:gd name="connsiteY3" fmla="*/ 182321 h 986974"/>
                  <a:gd name="connsiteX4" fmla="*/ 974785 w 1109996"/>
                  <a:gd name="connsiteY4" fmla="*/ 172527 h 986974"/>
                  <a:gd name="connsiteX5" fmla="*/ 491706 w 1109996"/>
                  <a:gd name="connsiteY5" fmla="*/ 181154 h 986974"/>
                  <a:gd name="connsiteX6" fmla="*/ 595223 w 1109996"/>
                  <a:gd name="connsiteY6" fmla="*/ 0 h 986974"/>
                  <a:gd name="connsiteX7" fmla="*/ 0 w 1109996"/>
                  <a:gd name="connsiteY7" fmla="*/ 267418 h 986974"/>
                  <a:gd name="connsiteX8" fmla="*/ 0 w 1109996"/>
                  <a:gd name="connsiteY8" fmla="*/ 854014 h 986974"/>
                  <a:gd name="connsiteX9" fmla="*/ 362309 w 1109996"/>
                  <a:gd name="connsiteY9" fmla="*/ 966157 h 986974"/>
                  <a:gd name="connsiteX10" fmla="*/ 880164 w 1109996"/>
                  <a:gd name="connsiteY10" fmla="*/ 972989 h 986974"/>
                  <a:gd name="connsiteX11" fmla="*/ 986692 w 1109996"/>
                  <a:gd name="connsiteY11" fmla="*/ 825484 h 986974"/>
                  <a:gd name="connsiteX0" fmla="*/ 986692 w 1109996"/>
                  <a:gd name="connsiteY0" fmla="*/ 825484 h 986974"/>
                  <a:gd name="connsiteX1" fmla="*/ 1027442 w 1109996"/>
                  <a:gd name="connsiteY1" fmla="*/ 638668 h 986974"/>
                  <a:gd name="connsiteX2" fmla="*/ 1055972 w 1109996"/>
                  <a:gd name="connsiteY2" fmla="*/ 407507 h 986974"/>
                  <a:gd name="connsiteX3" fmla="*/ 1053006 w 1109996"/>
                  <a:gd name="connsiteY3" fmla="*/ 182321 h 986974"/>
                  <a:gd name="connsiteX4" fmla="*/ 974785 w 1109996"/>
                  <a:gd name="connsiteY4" fmla="*/ 172527 h 986974"/>
                  <a:gd name="connsiteX5" fmla="*/ 491706 w 1109996"/>
                  <a:gd name="connsiteY5" fmla="*/ 181154 h 986974"/>
                  <a:gd name="connsiteX6" fmla="*/ 595223 w 1109996"/>
                  <a:gd name="connsiteY6" fmla="*/ 0 h 986974"/>
                  <a:gd name="connsiteX7" fmla="*/ 0 w 1109996"/>
                  <a:gd name="connsiteY7" fmla="*/ 267418 h 986974"/>
                  <a:gd name="connsiteX8" fmla="*/ 0 w 1109996"/>
                  <a:gd name="connsiteY8" fmla="*/ 854014 h 986974"/>
                  <a:gd name="connsiteX9" fmla="*/ 362309 w 1109996"/>
                  <a:gd name="connsiteY9" fmla="*/ 966157 h 986974"/>
                  <a:gd name="connsiteX10" fmla="*/ 880164 w 1109996"/>
                  <a:gd name="connsiteY10" fmla="*/ 972989 h 986974"/>
                  <a:gd name="connsiteX11" fmla="*/ 986692 w 1109996"/>
                  <a:gd name="connsiteY11" fmla="*/ 825484 h 986974"/>
                  <a:gd name="connsiteX0" fmla="*/ 986692 w 1109996"/>
                  <a:gd name="connsiteY0" fmla="*/ 825484 h 995044"/>
                  <a:gd name="connsiteX1" fmla="*/ 1027442 w 1109996"/>
                  <a:gd name="connsiteY1" fmla="*/ 638668 h 995044"/>
                  <a:gd name="connsiteX2" fmla="*/ 1055972 w 1109996"/>
                  <a:gd name="connsiteY2" fmla="*/ 407507 h 995044"/>
                  <a:gd name="connsiteX3" fmla="*/ 1053006 w 1109996"/>
                  <a:gd name="connsiteY3" fmla="*/ 182321 h 995044"/>
                  <a:gd name="connsiteX4" fmla="*/ 974785 w 1109996"/>
                  <a:gd name="connsiteY4" fmla="*/ 172527 h 995044"/>
                  <a:gd name="connsiteX5" fmla="*/ 491706 w 1109996"/>
                  <a:gd name="connsiteY5" fmla="*/ 181154 h 995044"/>
                  <a:gd name="connsiteX6" fmla="*/ 595223 w 1109996"/>
                  <a:gd name="connsiteY6" fmla="*/ 0 h 995044"/>
                  <a:gd name="connsiteX7" fmla="*/ 0 w 1109996"/>
                  <a:gd name="connsiteY7" fmla="*/ 267418 h 995044"/>
                  <a:gd name="connsiteX8" fmla="*/ 0 w 1109996"/>
                  <a:gd name="connsiteY8" fmla="*/ 854014 h 995044"/>
                  <a:gd name="connsiteX9" fmla="*/ 362309 w 1109996"/>
                  <a:gd name="connsiteY9" fmla="*/ 966157 h 995044"/>
                  <a:gd name="connsiteX10" fmla="*/ 884927 w 1109996"/>
                  <a:gd name="connsiteY10" fmla="*/ 984895 h 995044"/>
                  <a:gd name="connsiteX11" fmla="*/ 986692 w 1109996"/>
                  <a:gd name="connsiteY11" fmla="*/ 825484 h 995044"/>
                  <a:gd name="connsiteX0" fmla="*/ 986692 w 1109996"/>
                  <a:gd name="connsiteY0" fmla="*/ 825484 h 995044"/>
                  <a:gd name="connsiteX1" fmla="*/ 1027442 w 1109996"/>
                  <a:gd name="connsiteY1" fmla="*/ 638668 h 995044"/>
                  <a:gd name="connsiteX2" fmla="*/ 1055972 w 1109996"/>
                  <a:gd name="connsiteY2" fmla="*/ 407507 h 995044"/>
                  <a:gd name="connsiteX3" fmla="*/ 1053006 w 1109996"/>
                  <a:gd name="connsiteY3" fmla="*/ 182321 h 995044"/>
                  <a:gd name="connsiteX4" fmla="*/ 974785 w 1109996"/>
                  <a:gd name="connsiteY4" fmla="*/ 172527 h 995044"/>
                  <a:gd name="connsiteX5" fmla="*/ 491706 w 1109996"/>
                  <a:gd name="connsiteY5" fmla="*/ 181154 h 995044"/>
                  <a:gd name="connsiteX6" fmla="*/ 595223 w 1109996"/>
                  <a:gd name="connsiteY6" fmla="*/ 0 h 995044"/>
                  <a:gd name="connsiteX7" fmla="*/ 0 w 1109996"/>
                  <a:gd name="connsiteY7" fmla="*/ 267418 h 995044"/>
                  <a:gd name="connsiteX8" fmla="*/ 0 w 1109996"/>
                  <a:gd name="connsiteY8" fmla="*/ 854014 h 995044"/>
                  <a:gd name="connsiteX9" fmla="*/ 362309 w 1109996"/>
                  <a:gd name="connsiteY9" fmla="*/ 966157 h 995044"/>
                  <a:gd name="connsiteX10" fmla="*/ 884927 w 1109996"/>
                  <a:gd name="connsiteY10" fmla="*/ 984895 h 995044"/>
                  <a:gd name="connsiteX11" fmla="*/ 986692 w 1109996"/>
                  <a:gd name="connsiteY11" fmla="*/ 825484 h 995044"/>
                  <a:gd name="connsiteX0" fmla="*/ 986692 w 1109996"/>
                  <a:gd name="connsiteY0" fmla="*/ 825484 h 988698"/>
                  <a:gd name="connsiteX1" fmla="*/ 1027442 w 1109996"/>
                  <a:gd name="connsiteY1" fmla="*/ 638668 h 988698"/>
                  <a:gd name="connsiteX2" fmla="*/ 1055972 w 1109996"/>
                  <a:gd name="connsiteY2" fmla="*/ 407507 h 988698"/>
                  <a:gd name="connsiteX3" fmla="*/ 1053006 w 1109996"/>
                  <a:gd name="connsiteY3" fmla="*/ 182321 h 988698"/>
                  <a:gd name="connsiteX4" fmla="*/ 974785 w 1109996"/>
                  <a:gd name="connsiteY4" fmla="*/ 172527 h 988698"/>
                  <a:gd name="connsiteX5" fmla="*/ 491706 w 1109996"/>
                  <a:gd name="connsiteY5" fmla="*/ 181154 h 988698"/>
                  <a:gd name="connsiteX6" fmla="*/ 595223 w 1109996"/>
                  <a:gd name="connsiteY6" fmla="*/ 0 h 988698"/>
                  <a:gd name="connsiteX7" fmla="*/ 0 w 1109996"/>
                  <a:gd name="connsiteY7" fmla="*/ 267418 h 988698"/>
                  <a:gd name="connsiteX8" fmla="*/ 0 w 1109996"/>
                  <a:gd name="connsiteY8" fmla="*/ 854014 h 988698"/>
                  <a:gd name="connsiteX9" fmla="*/ 362309 w 1109996"/>
                  <a:gd name="connsiteY9" fmla="*/ 966157 h 988698"/>
                  <a:gd name="connsiteX10" fmla="*/ 884927 w 1109996"/>
                  <a:gd name="connsiteY10" fmla="*/ 984895 h 988698"/>
                  <a:gd name="connsiteX11" fmla="*/ 986692 w 1109996"/>
                  <a:gd name="connsiteY11" fmla="*/ 825484 h 988698"/>
                  <a:gd name="connsiteX0" fmla="*/ 986692 w 1109996"/>
                  <a:gd name="connsiteY0" fmla="*/ 825484 h 988698"/>
                  <a:gd name="connsiteX1" fmla="*/ 1027442 w 1109996"/>
                  <a:gd name="connsiteY1" fmla="*/ 638668 h 988698"/>
                  <a:gd name="connsiteX2" fmla="*/ 1055972 w 1109996"/>
                  <a:gd name="connsiteY2" fmla="*/ 407507 h 988698"/>
                  <a:gd name="connsiteX3" fmla="*/ 1053006 w 1109996"/>
                  <a:gd name="connsiteY3" fmla="*/ 182321 h 988698"/>
                  <a:gd name="connsiteX4" fmla="*/ 974785 w 1109996"/>
                  <a:gd name="connsiteY4" fmla="*/ 172527 h 988698"/>
                  <a:gd name="connsiteX5" fmla="*/ 491706 w 1109996"/>
                  <a:gd name="connsiteY5" fmla="*/ 181154 h 988698"/>
                  <a:gd name="connsiteX6" fmla="*/ 595223 w 1109996"/>
                  <a:gd name="connsiteY6" fmla="*/ 0 h 988698"/>
                  <a:gd name="connsiteX7" fmla="*/ 0 w 1109996"/>
                  <a:gd name="connsiteY7" fmla="*/ 267418 h 988698"/>
                  <a:gd name="connsiteX8" fmla="*/ 0 w 1109996"/>
                  <a:gd name="connsiteY8" fmla="*/ 854014 h 988698"/>
                  <a:gd name="connsiteX9" fmla="*/ 362309 w 1109996"/>
                  <a:gd name="connsiteY9" fmla="*/ 966157 h 988698"/>
                  <a:gd name="connsiteX10" fmla="*/ 884927 w 1109996"/>
                  <a:gd name="connsiteY10" fmla="*/ 984895 h 988698"/>
                  <a:gd name="connsiteX11" fmla="*/ 986692 w 1109996"/>
                  <a:gd name="connsiteY11" fmla="*/ 825484 h 988698"/>
                  <a:gd name="connsiteX0" fmla="*/ 986692 w 1109996"/>
                  <a:gd name="connsiteY0" fmla="*/ 782271 h 945485"/>
                  <a:gd name="connsiteX1" fmla="*/ 1027442 w 1109996"/>
                  <a:gd name="connsiteY1" fmla="*/ 595455 h 945485"/>
                  <a:gd name="connsiteX2" fmla="*/ 1055972 w 1109996"/>
                  <a:gd name="connsiteY2" fmla="*/ 364294 h 945485"/>
                  <a:gd name="connsiteX3" fmla="*/ 1053006 w 1109996"/>
                  <a:gd name="connsiteY3" fmla="*/ 139108 h 945485"/>
                  <a:gd name="connsiteX4" fmla="*/ 974785 w 1109996"/>
                  <a:gd name="connsiteY4" fmla="*/ 129314 h 945485"/>
                  <a:gd name="connsiteX5" fmla="*/ 491706 w 1109996"/>
                  <a:gd name="connsiteY5" fmla="*/ 137941 h 945485"/>
                  <a:gd name="connsiteX6" fmla="*/ 559527 w 1109996"/>
                  <a:gd name="connsiteY6" fmla="*/ 0 h 945485"/>
                  <a:gd name="connsiteX7" fmla="*/ 0 w 1109996"/>
                  <a:gd name="connsiteY7" fmla="*/ 224205 h 945485"/>
                  <a:gd name="connsiteX8" fmla="*/ 0 w 1109996"/>
                  <a:gd name="connsiteY8" fmla="*/ 810801 h 945485"/>
                  <a:gd name="connsiteX9" fmla="*/ 362309 w 1109996"/>
                  <a:gd name="connsiteY9" fmla="*/ 922944 h 945485"/>
                  <a:gd name="connsiteX10" fmla="*/ 884927 w 1109996"/>
                  <a:gd name="connsiteY10" fmla="*/ 941682 h 945485"/>
                  <a:gd name="connsiteX11" fmla="*/ 986692 w 1109996"/>
                  <a:gd name="connsiteY11" fmla="*/ 782271 h 945485"/>
                  <a:gd name="connsiteX0" fmla="*/ 986692 w 1109996"/>
                  <a:gd name="connsiteY0" fmla="*/ 782271 h 945485"/>
                  <a:gd name="connsiteX1" fmla="*/ 1027442 w 1109996"/>
                  <a:gd name="connsiteY1" fmla="*/ 595455 h 945485"/>
                  <a:gd name="connsiteX2" fmla="*/ 1055972 w 1109996"/>
                  <a:gd name="connsiteY2" fmla="*/ 364294 h 945485"/>
                  <a:gd name="connsiteX3" fmla="*/ 1053006 w 1109996"/>
                  <a:gd name="connsiteY3" fmla="*/ 139108 h 945485"/>
                  <a:gd name="connsiteX4" fmla="*/ 974785 w 1109996"/>
                  <a:gd name="connsiteY4" fmla="*/ 129314 h 945485"/>
                  <a:gd name="connsiteX5" fmla="*/ 570238 w 1109996"/>
                  <a:gd name="connsiteY5" fmla="*/ 125595 h 945485"/>
                  <a:gd name="connsiteX6" fmla="*/ 559527 w 1109996"/>
                  <a:gd name="connsiteY6" fmla="*/ 0 h 945485"/>
                  <a:gd name="connsiteX7" fmla="*/ 0 w 1109996"/>
                  <a:gd name="connsiteY7" fmla="*/ 224205 h 945485"/>
                  <a:gd name="connsiteX8" fmla="*/ 0 w 1109996"/>
                  <a:gd name="connsiteY8" fmla="*/ 810801 h 945485"/>
                  <a:gd name="connsiteX9" fmla="*/ 362309 w 1109996"/>
                  <a:gd name="connsiteY9" fmla="*/ 922944 h 945485"/>
                  <a:gd name="connsiteX10" fmla="*/ 884927 w 1109996"/>
                  <a:gd name="connsiteY10" fmla="*/ 941682 h 945485"/>
                  <a:gd name="connsiteX11" fmla="*/ 986692 w 1109996"/>
                  <a:gd name="connsiteY11" fmla="*/ 782271 h 945485"/>
                  <a:gd name="connsiteX0" fmla="*/ 986692 w 1109996"/>
                  <a:gd name="connsiteY0" fmla="*/ 782271 h 945485"/>
                  <a:gd name="connsiteX1" fmla="*/ 1027442 w 1109996"/>
                  <a:gd name="connsiteY1" fmla="*/ 595455 h 945485"/>
                  <a:gd name="connsiteX2" fmla="*/ 1055972 w 1109996"/>
                  <a:gd name="connsiteY2" fmla="*/ 364294 h 945485"/>
                  <a:gd name="connsiteX3" fmla="*/ 1053006 w 1109996"/>
                  <a:gd name="connsiteY3" fmla="*/ 139108 h 945485"/>
                  <a:gd name="connsiteX4" fmla="*/ 974785 w 1109996"/>
                  <a:gd name="connsiteY4" fmla="*/ 129314 h 945485"/>
                  <a:gd name="connsiteX5" fmla="*/ 570238 w 1109996"/>
                  <a:gd name="connsiteY5" fmla="*/ 125595 h 945485"/>
                  <a:gd name="connsiteX6" fmla="*/ 559527 w 1109996"/>
                  <a:gd name="connsiteY6" fmla="*/ 0 h 945485"/>
                  <a:gd name="connsiteX7" fmla="*/ 0 w 1109996"/>
                  <a:gd name="connsiteY7" fmla="*/ 224205 h 945485"/>
                  <a:gd name="connsiteX8" fmla="*/ 0 w 1109996"/>
                  <a:gd name="connsiteY8" fmla="*/ 810801 h 945485"/>
                  <a:gd name="connsiteX9" fmla="*/ 362309 w 1109996"/>
                  <a:gd name="connsiteY9" fmla="*/ 922944 h 945485"/>
                  <a:gd name="connsiteX10" fmla="*/ 884927 w 1109996"/>
                  <a:gd name="connsiteY10" fmla="*/ 941682 h 945485"/>
                  <a:gd name="connsiteX11" fmla="*/ 986692 w 1109996"/>
                  <a:gd name="connsiteY11" fmla="*/ 782271 h 945485"/>
                  <a:gd name="connsiteX0" fmla="*/ 986692 w 1109996"/>
                  <a:gd name="connsiteY0" fmla="*/ 782271 h 945485"/>
                  <a:gd name="connsiteX1" fmla="*/ 1027442 w 1109996"/>
                  <a:gd name="connsiteY1" fmla="*/ 595455 h 945485"/>
                  <a:gd name="connsiteX2" fmla="*/ 1055972 w 1109996"/>
                  <a:gd name="connsiteY2" fmla="*/ 364294 h 945485"/>
                  <a:gd name="connsiteX3" fmla="*/ 1053006 w 1109996"/>
                  <a:gd name="connsiteY3" fmla="*/ 139108 h 945485"/>
                  <a:gd name="connsiteX4" fmla="*/ 974785 w 1109996"/>
                  <a:gd name="connsiteY4" fmla="*/ 129314 h 945485"/>
                  <a:gd name="connsiteX5" fmla="*/ 570238 w 1109996"/>
                  <a:gd name="connsiteY5" fmla="*/ 125595 h 945485"/>
                  <a:gd name="connsiteX6" fmla="*/ 559527 w 1109996"/>
                  <a:gd name="connsiteY6" fmla="*/ 0 h 945485"/>
                  <a:gd name="connsiteX7" fmla="*/ 0 w 1109996"/>
                  <a:gd name="connsiteY7" fmla="*/ 224205 h 945485"/>
                  <a:gd name="connsiteX8" fmla="*/ 0 w 1109996"/>
                  <a:gd name="connsiteY8" fmla="*/ 810801 h 945485"/>
                  <a:gd name="connsiteX9" fmla="*/ 362309 w 1109996"/>
                  <a:gd name="connsiteY9" fmla="*/ 922944 h 945485"/>
                  <a:gd name="connsiteX10" fmla="*/ 884927 w 1109996"/>
                  <a:gd name="connsiteY10" fmla="*/ 941682 h 945485"/>
                  <a:gd name="connsiteX11" fmla="*/ 986692 w 1109996"/>
                  <a:gd name="connsiteY11" fmla="*/ 782271 h 945485"/>
                  <a:gd name="connsiteX0" fmla="*/ 986692 w 1109996"/>
                  <a:gd name="connsiteY0" fmla="*/ 782271 h 945485"/>
                  <a:gd name="connsiteX1" fmla="*/ 1027442 w 1109996"/>
                  <a:gd name="connsiteY1" fmla="*/ 595455 h 945485"/>
                  <a:gd name="connsiteX2" fmla="*/ 1055972 w 1109996"/>
                  <a:gd name="connsiteY2" fmla="*/ 364294 h 945485"/>
                  <a:gd name="connsiteX3" fmla="*/ 1053006 w 1109996"/>
                  <a:gd name="connsiteY3" fmla="*/ 139108 h 945485"/>
                  <a:gd name="connsiteX4" fmla="*/ 974785 w 1109996"/>
                  <a:gd name="connsiteY4" fmla="*/ 129314 h 945485"/>
                  <a:gd name="connsiteX5" fmla="*/ 570238 w 1109996"/>
                  <a:gd name="connsiteY5" fmla="*/ 125595 h 945485"/>
                  <a:gd name="connsiteX6" fmla="*/ 559527 w 1109996"/>
                  <a:gd name="connsiteY6" fmla="*/ 0 h 945485"/>
                  <a:gd name="connsiteX7" fmla="*/ 0 w 1109996"/>
                  <a:gd name="connsiteY7" fmla="*/ 224205 h 945485"/>
                  <a:gd name="connsiteX8" fmla="*/ 0 w 1109996"/>
                  <a:gd name="connsiteY8" fmla="*/ 810801 h 945485"/>
                  <a:gd name="connsiteX9" fmla="*/ 362309 w 1109996"/>
                  <a:gd name="connsiteY9" fmla="*/ 922944 h 945485"/>
                  <a:gd name="connsiteX10" fmla="*/ 884927 w 1109996"/>
                  <a:gd name="connsiteY10" fmla="*/ 941682 h 945485"/>
                  <a:gd name="connsiteX11" fmla="*/ 986692 w 1109996"/>
                  <a:gd name="connsiteY11" fmla="*/ 782271 h 945485"/>
                  <a:gd name="connsiteX0" fmla="*/ 986692 w 1109996"/>
                  <a:gd name="connsiteY0" fmla="*/ 782271 h 945485"/>
                  <a:gd name="connsiteX1" fmla="*/ 1027442 w 1109996"/>
                  <a:gd name="connsiteY1" fmla="*/ 595455 h 945485"/>
                  <a:gd name="connsiteX2" fmla="*/ 1055972 w 1109996"/>
                  <a:gd name="connsiteY2" fmla="*/ 364294 h 945485"/>
                  <a:gd name="connsiteX3" fmla="*/ 1053006 w 1109996"/>
                  <a:gd name="connsiteY3" fmla="*/ 139108 h 945485"/>
                  <a:gd name="connsiteX4" fmla="*/ 974785 w 1109996"/>
                  <a:gd name="connsiteY4" fmla="*/ 129314 h 945485"/>
                  <a:gd name="connsiteX5" fmla="*/ 570238 w 1109996"/>
                  <a:gd name="connsiteY5" fmla="*/ 125595 h 945485"/>
                  <a:gd name="connsiteX6" fmla="*/ 559527 w 1109996"/>
                  <a:gd name="connsiteY6" fmla="*/ 0 h 945485"/>
                  <a:gd name="connsiteX7" fmla="*/ 0 w 1109996"/>
                  <a:gd name="connsiteY7" fmla="*/ 224205 h 945485"/>
                  <a:gd name="connsiteX8" fmla="*/ 0 w 1109996"/>
                  <a:gd name="connsiteY8" fmla="*/ 810801 h 945485"/>
                  <a:gd name="connsiteX9" fmla="*/ 362309 w 1109996"/>
                  <a:gd name="connsiteY9" fmla="*/ 922944 h 945485"/>
                  <a:gd name="connsiteX10" fmla="*/ 884927 w 1109996"/>
                  <a:gd name="connsiteY10" fmla="*/ 941682 h 945485"/>
                  <a:gd name="connsiteX11" fmla="*/ 986692 w 1109996"/>
                  <a:gd name="connsiteY11" fmla="*/ 782271 h 945485"/>
                  <a:gd name="connsiteX0" fmla="*/ 986692 w 1109996"/>
                  <a:gd name="connsiteY0" fmla="*/ 782271 h 945485"/>
                  <a:gd name="connsiteX1" fmla="*/ 1027442 w 1109996"/>
                  <a:gd name="connsiteY1" fmla="*/ 595455 h 945485"/>
                  <a:gd name="connsiteX2" fmla="*/ 1055972 w 1109996"/>
                  <a:gd name="connsiteY2" fmla="*/ 364294 h 945485"/>
                  <a:gd name="connsiteX3" fmla="*/ 1053006 w 1109996"/>
                  <a:gd name="connsiteY3" fmla="*/ 139108 h 945485"/>
                  <a:gd name="connsiteX4" fmla="*/ 974785 w 1109996"/>
                  <a:gd name="connsiteY4" fmla="*/ 129314 h 945485"/>
                  <a:gd name="connsiteX5" fmla="*/ 570238 w 1109996"/>
                  <a:gd name="connsiteY5" fmla="*/ 125595 h 945485"/>
                  <a:gd name="connsiteX6" fmla="*/ 559527 w 1109996"/>
                  <a:gd name="connsiteY6" fmla="*/ 0 h 945485"/>
                  <a:gd name="connsiteX7" fmla="*/ 0 w 1109996"/>
                  <a:gd name="connsiteY7" fmla="*/ 224205 h 945485"/>
                  <a:gd name="connsiteX8" fmla="*/ 0 w 1109996"/>
                  <a:gd name="connsiteY8" fmla="*/ 810801 h 945485"/>
                  <a:gd name="connsiteX9" fmla="*/ 362309 w 1109996"/>
                  <a:gd name="connsiteY9" fmla="*/ 922944 h 945485"/>
                  <a:gd name="connsiteX10" fmla="*/ 884927 w 1109996"/>
                  <a:gd name="connsiteY10" fmla="*/ 941682 h 945485"/>
                  <a:gd name="connsiteX11" fmla="*/ 986692 w 1109996"/>
                  <a:gd name="connsiteY11" fmla="*/ 782271 h 945485"/>
                  <a:gd name="connsiteX0" fmla="*/ 986692 w 1109996"/>
                  <a:gd name="connsiteY0" fmla="*/ 779541 h 942755"/>
                  <a:gd name="connsiteX1" fmla="*/ 1027442 w 1109996"/>
                  <a:gd name="connsiteY1" fmla="*/ 592725 h 942755"/>
                  <a:gd name="connsiteX2" fmla="*/ 1055972 w 1109996"/>
                  <a:gd name="connsiteY2" fmla="*/ 361564 h 942755"/>
                  <a:gd name="connsiteX3" fmla="*/ 1053006 w 1109996"/>
                  <a:gd name="connsiteY3" fmla="*/ 136378 h 942755"/>
                  <a:gd name="connsiteX4" fmla="*/ 974785 w 1109996"/>
                  <a:gd name="connsiteY4" fmla="*/ 126584 h 942755"/>
                  <a:gd name="connsiteX5" fmla="*/ 570238 w 1109996"/>
                  <a:gd name="connsiteY5" fmla="*/ 122865 h 942755"/>
                  <a:gd name="connsiteX6" fmla="*/ 543741 w 1109996"/>
                  <a:gd name="connsiteY6" fmla="*/ 0 h 942755"/>
                  <a:gd name="connsiteX7" fmla="*/ 0 w 1109996"/>
                  <a:gd name="connsiteY7" fmla="*/ 221475 h 942755"/>
                  <a:gd name="connsiteX8" fmla="*/ 0 w 1109996"/>
                  <a:gd name="connsiteY8" fmla="*/ 808071 h 942755"/>
                  <a:gd name="connsiteX9" fmla="*/ 362309 w 1109996"/>
                  <a:gd name="connsiteY9" fmla="*/ 920214 h 942755"/>
                  <a:gd name="connsiteX10" fmla="*/ 884927 w 1109996"/>
                  <a:gd name="connsiteY10" fmla="*/ 938952 h 942755"/>
                  <a:gd name="connsiteX11" fmla="*/ 986692 w 1109996"/>
                  <a:gd name="connsiteY11" fmla="*/ 779541 h 942755"/>
                  <a:gd name="connsiteX0" fmla="*/ 986692 w 1109996"/>
                  <a:gd name="connsiteY0" fmla="*/ 779541 h 942755"/>
                  <a:gd name="connsiteX1" fmla="*/ 1027442 w 1109996"/>
                  <a:gd name="connsiteY1" fmla="*/ 592725 h 942755"/>
                  <a:gd name="connsiteX2" fmla="*/ 1055972 w 1109996"/>
                  <a:gd name="connsiteY2" fmla="*/ 361564 h 942755"/>
                  <a:gd name="connsiteX3" fmla="*/ 1053006 w 1109996"/>
                  <a:gd name="connsiteY3" fmla="*/ 136378 h 942755"/>
                  <a:gd name="connsiteX4" fmla="*/ 974785 w 1109996"/>
                  <a:gd name="connsiteY4" fmla="*/ 126584 h 942755"/>
                  <a:gd name="connsiteX5" fmla="*/ 570238 w 1109996"/>
                  <a:gd name="connsiteY5" fmla="*/ 122865 h 942755"/>
                  <a:gd name="connsiteX6" fmla="*/ 543741 w 1109996"/>
                  <a:gd name="connsiteY6" fmla="*/ 0 h 942755"/>
                  <a:gd name="connsiteX7" fmla="*/ 0 w 1109996"/>
                  <a:gd name="connsiteY7" fmla="*/ 221475 h 942755"/>
                  <a:gd name="connsiteX8" fmla="*/ 0 w 1109996"/>
                  <a:gd name="connsiteY8" fmla="*/ 808071 h 942755"/>
                  <a:gd name="connsiteX9" fmla="*/ 362309 w 1109996"/>
                  <a:gd name="connsiteY9" fmla="*/ 920214 h 942755"/>
                  <a:gd name="connsiteX10" fmla="*/ 884927 w 1109996"/>
                  <a:gd name="connsiteY10" fmla="*/ 938952 h 942755"/>
                  <a:gd name="connsiteX11" fmla="*/ 986692 w 1109996"/>
                  <a:gd name="connsiteY11" fmla="*/ 779541 h 942755"/>
                  <a:gd name="connsiteX0" fmla="*/ 986692 w 1109996"/>
                  <a:gd name="connsiteY0" fmla="*/ 779541 h 942755"/>
                  <a:gd name="connsiteX1" fmla="*/ 1027442 w 1109996"/>
                  <a:gd name="connsiteY1" fmla="*/ 592725 h 942755"/>
                  <a:gd name="connsiteX2" fmla="*/ 1055972 w 1109996"/>
                  <a:gd name="connsiteY2" fmla="*/ 361564 h 942755"/>
                  <a:gd name="connsiteX3" fmla="*/ 1053006 w 1109996"/>
                  <a:gd name="connsiteY3" fmla="*/ 136378 h 942755"/>
                  <a:gd name="connsiteX4" fmla="*/ 974785 w 1109996"/>
                  <a:gd name="connsiteY4" fmla="*/ 126584 h 942755"/>
                  <a:gd name="connsiteX5" fmla="*/ 570238 w 1109996"/>
                  <a:gd name="connsiteY5" fmla="*/ 122865 h 942755"/>
                  <a:gd name="connsiteX6" fmla="*/ 543741 w 1109996"/>
                  <a:gd name="connsiteY6" fmla="*/ 0 h 942755"/>
                  <a:gd name="connsiteX7" fmla="*/ 0 w 1109996"/>
                  <a:gd name="connsiteY7" fmla="*/ 221475 h 942755"/>
                  <a:gd name="connsiteX8" fmla="*/ 0 w 1109996"/>
                  <a:gd name="connsiteY8" fmla="*/ 808071 h 942755"/>
                  <a:gd name="connsiteX9" fmla="*/ 362309 w 1109996"/>
                  <a:gd name="connsiteY9" fmla="*/ 920214 h 942755"/>
                  <a:gd name="connsiteX10" fmla="*/ 884927 w 1109996"/>
                  <a:gd name="connsiteY10" fmla="*/ 938952 h 942755"/>
                  <a:gd name="connsiteX11" fmla="*/ 986692 w 1109996"/>
                  <a:gd name="connsiteY11" fmla="*/ 779541 h 942755"/>
                  <a:gd name="connsiteX0" fmla="*/ 986692 w 1109996"/>
                  <a:gd name="connsiteY0" fmla="*/ 779541 h 942755"/>
                  <a:gd name="connsiteX1" fmla="*/ 1027442 w 1109996"/>
                  <a:gd name="connsiteY1" fmla="*/ 592725 h 942755"/>
                  <a:gd name="connsiteX2" fmla="*/ 1055972 w 1109996"/>
                  <a:gd name="connsiteY2" fmla="*/ 361564 h 942755"/>
                  <a:gd name="connsiteX3" fmla="*/ 1053006 w 1109996"/>
                  <a:gd name="connsiteY3" fmla="*/ 136378 h 942755"/>
                  <a:gd name="connsiteX4" fmla="*/ 974785 w 1109996"/>
                  <a:gd name="connsiteY4" fmla="*/ 126584 h 942755"/>
                  <a:gd name="connsiteX5" fmla="*/ 570238 w 1109996"/>
                  <a:gd name="connsiteY5" fmla="*/ 122865 h 942755"/>
                  <a:gd name="connsiteX6" fmla="*/ 540584 w 1109996"/>
                  <a:gd name="connsiteY6" fmla="*/ 0 h 942755"/>
                  <a:gd name="connsiteX7" fmla="*/ 0 w 1109996"/>
                  <a:gd name="connsiteY7" fmla="*/ 221475 h 942755"/>
                  <a:gd name="connsiteX8" fmla="*/ 0 w 1109996"/>
                  <a:gd name="connsiteY8" fmla="*/ 808071 h 942755"/>
                  <a:gd name="connsiteX9" fmla="*/ 362309 w 1109996"/>
                  <a:gd name="connsiteY9" fmla="*/ 920214 h 942755"/>
                  <a:gd name="connsiteX10" fmla="*/ 884927 w 1109996"/>
                  <a:gd name="connsiteY10" fmla="*/ 938952 h 942755"/>
                  <a:gd name="connsiteX11" fmla="*/ 986692 w 1109996"/>
                  <a:gd name="connsiteY11" fmla="*/ 779541 h 942755"/>
                  <a:gd name="connsiteX0" fmla="*/ 986692 w 1109996"/>
                  <a:gd name="connsiteY0" fmla="*/ 779541 h 942755"/>
                  <a:gd name="connsiteX1" fmla="*/ 1027442 w 1109996"/>
                  <a:gd name="connsiteY1" fmla="*/ 592725 h 942755"/>
                  <a:gd name="connsiteX2" fmla="*/ 1055972 w 1109996"/>
                  <a:gd name="connsiteY2" fmla="*/ 361564 h 942755"/>
                  <a:gd name="connsiteX3" fmla="*/ 1053006 w 1109996"/>
                  <a:gd name="connsiteY3" fmla="*/ 136378 h 942755"/>
                  <a:gd name="connsiteX4" fmla="*/ 974785 w 1109996"/>
                  <a:gd name="connsiteY4" fmla="*/ 126584 h 942755"/>
                  <a:gd name="connsiteX5" fmla="*/ 570238 w 1109996"/>
                  <a:gd name="connsiteY5" fmla="*/ 122865 h 942755"/>
                  <a:gd name="connsiteX6" fmla="*/ 540584 w 1109996"/>
                  <a:gd name="connsiteY6" fmla="*/ 0 h 942755"/>
                  <a:gd name="connsiteX7" fmla="*/ 0 w 1109996"/>
                  <a:gd name="connsiteY7" fmla="*/ 221475 h 942755"/>
                  <a:gd name="connsiteX8" fmla="*/ 0 w 1109996"/>
                  <a:gd name="connsiteY8" fmla="*/ 808071 h 942755"/>
                  <a:gd name="connsiteX9" fmla="*/ 362309 w 1109996"/>
                  <a:gd name="connsiteY9" fmla="*/ 920214 h 942755"/>
                  <a:gd name="connsiteX10" fmla="*/ 884927 w 1109996"/>
                  <a:gd name="connsiteY10" fmla="*/ 938952 h 942755"/>
                  <a:gd name="connsiteX11" fmla="*/ 986692 w 1109996"/>
                  <a:gd name="connsiteY11" fmla="*/ 779541 h 942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09996" h="942755">
                    <a:moveTo>
                      <a:pt x="986692" y="779541"/>
                    </a:moveTo>
                    <a:cubicBezTo>
                      <a:pt x="1020437" y="749688"/>
                      <a:pt x="1117840" y="705004"/>
                      <a:pt x="1027442" y="592725"/>
                    </a:cubicBezTo>
                    <a:cubicBezTo>
                      <a:pt x="1094896" y="559327"/>
                      <a:pt x="1129012" y="425918"/>
                      <a:pt x="1055972" y="361564"/>
                    </a:cubicBezTo>
                    <a:cubicBezTo>
                      <a:pt x="1119277" y="300790"/>
                      <a:pt x="1137338" y="211439"/>
                      <a:pt x="1053006" y="136378"/>
                    </a:cubicBezTo>
                    <a:cubicBezTo>
                      <a:pt x="1003120" y="125969"/>
                      <a:pt x="1000859" y="129849"/>
                      <a:pt x="974785" y="126584"/>
                    </a:cubicBezTo>
                    <a:cubicBezTo>
                      <a:pt x="855720" y="122614"/>
                      <a:pt x="705087" y="124105"/>
                      <a:pt x="570238" y="122865"/>
                    </a:cubicBezTo>
                    <a:cubicBezTo>
                      <a:pt x="566862" y="73399"/>
                      <a:pt x="578688" y="74034"/>
                      <a:pt x="540584" y="0"/>
                    </a:cubicBezTo>
                    <a:cubicBezTo>
                      <a:pt x="221406" y="48883"/>
                      <a:pt x="181155" y="129460"/>
                      <a:pt x="0" y="221475"/>
                    </a:cubicBezTo>
                    <a:lnTo>
                      <a:pt x="0" y="808071"/>
                    </a:lnTo>
                    <a:cubicBezTo>
                      <a:pt x="69011" y="810946"/>
                      <a:pt x="189780" y="900086"/>
                      <a:pt x="362309" y="920214"/>
                    </a:cubicBezTo>
                    <a:cubicBezTo>
                      <a:pt x="516544" y="944012"/>
                      <a:pt x="753082" y="946522"/>
                      <a:pt x="884927" y="938952"/>
                    </a:cubicBezTo>
                    <a:cubicBezTo>
                      <a:pt x="1065985" y="934556"/>
                      <a:pt x="1049459" y="820975"/>
                      <a:pt x="986692" y="77954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32" name="Rectangle 31">
                <a:extLst>
                  <a:ext uri="{FF2B5EF4-FFF2-40B4-BE49-F238E27FC236}">
                    <a16:creationId xmlns:a16="http://schemas.microsoft.com/office/drawing/2014/main" id="{41D413CB-F885-49EE-B4AE-DF760CB7841E}"/>
                  </a:ext>
                </a:extLst>
              </p:cNvPr>
              <p:cNvSpPr/>
              <p:nvPr/>
            </p:nvSpPr>
            <p:spPr>
              <a:xfrm>
                <a:off x="2181528" y="3533421"/>
                <a:ext cx="1072717" cy="6312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33" name="Rectangle 32">
                <a:extLst>
                  <a:ext uri="{FF2B5EF4-FFF2-40B4-BE49-F238E27FC236}">
                    <a16:creationId xmlns:a16="http://schemas.microsoft.com/office/drawing/2014/main" id="{3A7C5D0D-8902-45A2-A65E-C831E0CE06D1}"/>
                  </a:ext>
                </a:extLst>
              </p:cNvPr>
              <p:cNvSpPr/>
              <p:nvPr/>
            </p:nvSpPr>
            <p:spPr>
              <a:xfrm>
                <a:off x="3254243" y="3562478"/>
                <a:ext cx="246361" cy="504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4" name="Oval 33">
                <a:extLst>
                  <a:ext uri="{FF2B5EF4-FFF2-40B4-BE49-F238E27FC236}">
                    <a16:creationId xmlns:a16="http://schemas.microsoft.com/office/drawing/2014/main" id="{CF89C353-4E74-4FB3-A8B2-3789CA8764DD}"/>
                  </a:ext>
                </a:extLst>
              </p:cNvPr>
              <p:cNvSpPr/>
              <p:nvPr/>
            </p:nvSpPr>
            <p:spPr>
              <a:xfrm>
                <a:off x="3314041" y="3928164"/>
                <a:ext cx="108000" cy="10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grpSp>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xfrm>
            <a:off x="282585" y="363522"/>
            <a:ext cx="11573197" cy="724247"/>
          </a:xfrm>
          <a:prstGeom prst="rect">
            <a:avLst/>
          </a:prstGeom>
        </p:spPr>
        <p:txBody>
          <a:bodyPr/>
          <a:lstStyle/>
          <a:p>
            <a:r>
              <a:rPr lang="en-US" sz="3300" b="1" dirty="0">
                <a:solidFill>
                  <a:schemeClr val="tx1">
                    <a:lumMod val="85000"/>
                    <a:lumOff val="15000"/>
                  </a:schemeClr>
                </a:solidFill>
              </a:rPr>
              <a:t>Replacement with More Expensive Materials</a:t>
            </a:r>
          </a:p>
        </p:txBody>
      </p:sp>
      <p:cxnSp>
        <p:nvCxnSpPr>
          <p:cNvPr id="3" name="Straight Connector 2">
            <a:extLst>
              <a:ext uri="{FF2B5EF4-FFF2-40B4-BE49-F238E27FC236}">
                <a16:creationId xmlns:a16="http://schemas.microsoft.com/office/drawing/2014/main" id="{AA70B750-EA39-48ED-9B99-5F47A30FA7F5}"/>
              </a:ext>
            </a:extLst>
          </p:cNvPr>
          <p:cNvCxnSpPr>
            <a:cxnSpLocks/>
          </p:cNvCxnSpPr>
          <p:nvPr/>
        </p:nvCxnSpPr>
        <p:spPr>
          <a:xfrm flipV="1">
            <a:off x="2886506" y="2247392"/>
            <a:ext cx="1569932" cy="1020941"/>
          </a:xfrm>
          <a:prstGeom prst="line">
            <a:avLst/>
          </a:prstGeom>
          <a:ln>
            <a:solidFill>
              <a:schemeClr val="tx1">
                <a:lumMod val="75000"/>
                <a:lumOff val="25000"/>
              </a:schemeClr>
            </a:solidFill>
            <a:prstDash val="dash"/>
            <a:tailEnd type="ova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A7EA4309-F83E-4A04-8A1F-44B0E5807055}"/>
              </a:ext>
            </a:extLst>
          </p:cNvPr>
          <p:cNvCxnSpPr>
            <a:cxnSpLocks/>
          </p:cNvCxnSpPr>
          <p:nvPr/>
        </p:nvCxnSpPr>
        <p:spPr>
          <a:xfrm flipV="1">
            <a:off x="2886506" y="3393704"/>
            <a:ext cx="1569932" cy="163065"/>
          </a:xfrm>
          <a:prstGeom prst="line">
            <a:avLst/>
          </a:prstGeom>
          <a:ln>
            <a:solidFill>
              <a:schemeClr val="tx1">
                <a:lumMod val="75000"/>
                <a:lumOff val="25000"/>
              </a:schemeClr>
            </a:solidFill>
            <a:prstDash val="dash"/>
            <a:tailEnd type="ova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5F357710-A264-4C51-9344-EBB487CDF66C}"/>
              </a:ext>
            </a:extLst>
          </p:cNvPr>
          <p:cNvCxnSpPr>
            <a:cxnSpLocks/>
          </p:cNvCxnSpPr>
          <p:nvPr/>
        </p:nvCxnSpPr>
        <p:spPr>
          <a:xfrm>
            <a:off x="2886506" y="3803601"/>
            <a:ext cx="1569932" cy="736413"/>
          </a:xfrm>
          <a:prstGeom prst="line">
            <a:avLst/>
          </a:prstGeom>
          <a:ln>
            <a:solidFill>
              <a:schemeClr val="tx1">
                <a:lumMod val="75000"/>
                <a:lumOff val="25000"/>
              </a:schemeClr>
            </a:solidFill>
            <a:prstDash val="dash"/>
            <a:tailEnd type="ova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9A9842A7-0D29-45B9-BACE-58AF44945FA5}"/>
              </a:ext>
            </a:extLst>
          </p:cNvPr>
          <p:cNvSpPr txBox="1"/>
          <p:nvPr/>
        </p:nvSpPr>
        <p:spPr>
          <a:xfrm>
            <a:off x="5882185" y="1969944"/>
            <a:ext cx="6086902" cy="738664"/>
          </a:xfrm>
          <a:prstGeom prst="rect">
            <a:avLst/>
          </a:prstGeom>
          <a:noFill/>
        </p:spPr>
        <p:txBody>
          <a:bodyPr wrap="square" rtlCol="0">
            <a:spAutoFit/>
          </a:bodyPr>
          <a:lstStyle/>
          <a:p>
            <a:pPr algn="just"/>
            <a:r>
              <a:rPr lang="en-US" sz="1400" dirty="0">
                <a:latin typeface="Times New Roman" panose="02020603050405020304" pitchFamily="18" charset="0"/>
                <a:cs typeface="Times New Roman" panose="02020603050405020304" pitchFamily="18" charset="0"/>
              </a:rPr>
              <a:t>Somewhat consistent with those decisions prohibiting insured's from recovering full replacement costs when using cheaper materials, some courts have prohibited insured's from profiting from a loss bye utilizing better materials.</a:t>
            </a:r>
            <a:endParaRPr lang="en-US" altLang="ko-KR" sz="14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cxnSp>
        <p:nvCxnSpPr>
          <p:cNvPr id="22" name="Straight Connector 26">
            <a:extLst>
              <a:ext uri="{FF2B5EF4-FFF2-40B4-BE49-F238E27FC236}">
                <a16:creationId xmlns:a16="http://schemas.microsoft.com/office/drawing/2014/main" id="{45687A8E-0910-46CA-804A-A211A838B60C}"/>
              </a:ext>
            </a:extLst>
          </p:cNvPr>
          <p:cNvCxnSpPr>
            <a:cxnSpLocks/>
          </p:cNvCxnSpPr>
          <p:nvPr/>
        </p:nvCxnSpPr>
        <p:spPr>
          <a:xfrm>
            <a:off x="2722416" y="3954265"/>
            <a:ext cx="1734022" cy="1732061"/>
          </a:xfrm>
          <a:prstGeom prst="line">
            <a:avLst/>
          </a:prstGeom>
          <a:ln>
            <a:solidFill>
              <a:schemeClr val="tx1">
                <a:lumMod val="75000"/>
                <a:lumOff val="25000"/>
              </a:schemeClr>
            </a:solidFill>
            <a:prstDash val="dash"/>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6">
            <a:extLst>
              <a:ext uri="{FF2B5EF4-FFF2-40B4-BE49-F238E27FC236}">
                <a16:creationId xmlns:a16="http://schemas.microsoft.com/office/drawing/2014/main" id="{5F6E7955-5EAF-4A88-8082-1530B7E075AD}"/>
              </a:ext>
            </a:extLst>
          </p:cNvPr>
          <p:cNvCxnSpPr>
            <a:cxnSpLocks/>
          </p:cNvCxnSpPr>
          <p:nvPr/>
        </p:nvCxnSpPr>
        <p:spPr>
          <a:xfrm>
            <a:off x="4456438" y="2247392"/>
            <a:ext cx="1188000" cy="1"/>
          </a:xfrm>
          <a:prstGeom prst="line">
            <a:avLst/>
          </a:prstGeom>
          <a:ln>
            <a:solidFill>
              <a:schemeClr val="tx1">
                <a:lumMod val="75000"/>
                <a:lumOff val="25000"/>
              </a:schemeClr>
            </a:solidFill>
            <a:prstDash val="dash"/>
            <a:tailEnd type="oval"/>
          </a:ln>
        </p:spPr>
        <p:style>
          <a:lnRef idx="1">
            <a:schemeClr val="accent1"/>
          </a:lnRef>
          <a:fillRef idx="0">
            <a:schemeClr val="accent1"/>
          </a:fillRef>
          <a:effectRef idx="0">
            <a:schemeClr val="accent1"/>
          </a:effectRef>
          <a:fontRef idx="minor">
            <a:schemeClr val="tx1"/>
          </a:fontRef>
        </p:style>
      </p:cxnSp>
      <p:cxnSp>
        <p:nvCxnSpPr>
          <p:cNvPr id="24" name="Straight Connector 26">
            <a:extLst>
              <a:ext uri="{FF2B5EF4-FFF2-40B4-BE49-F238E27FC236}">
                <a16:creationId xmlns:a16="http://schemas.microsoft.com/office/drawing/2014/main" id="{8F87F9CA-79EE-402E-ABC7-66FF47E2B8CF}"/>
              </a:ext>
            </a:extLst>
          </p:cNvPr>
          <p:cNvCxnSpPr>
            <a:cxnSpLocks/>
          </p:cNvCxnSpPr>
          <p:nvPr/>
        </p:nvCxnSpPr>
        <p:spPr>
          <a:xfrm>
            <a:off x="4456438" y="3393704"/>
            <a:ext cx="1188000" cy="0"/>
          </a:xfrm>
          <a:prstGeom prst="line">
            <a:avLst/>
          </a:prstGeom>
          <a:ln>
            <a:solidFill>
              <a:schemeClr val="tx1">
                <a:lumMod val="75000"/>
                <a:lumOff val="25000"/>
              </a:schemeClr>
            </a:solidFill>
            <a:prstDash val="dash"/>
            <a:tailEnd type="oval"/>
          </a:ln>
        </p:spPr>
        <p:style>
          <a:lnRef idx="1">
            <a:schemeClr val="accent1"/>
          </a:lnRef>
          <a:fillRef idx="0">
            <a:schemeClr val="accent1"/>
          </a:fillRef>
          <a:effectRef idx="0">
            <a:schemeClr val="accent1"/>
          </a:effectRef>
          <a:fontRef idx="minor">
            <a:schemeClr val="tx1"/>
          </a:fontRef>
        </p:style>
      </p:cxnSp>
      <p:cxnSp>
        <p:nvCxnSpPr>
          <p:cNvPr id="25" name="Straight Connector 26">
            <a:extLst>
              <a:ext uri="{FF2B5EF4-FFF2-40B4-BE49-F238E27FC236}">
                <a16:creationId xmlns:a16="http://schemas.microsoft.com/office/drawing/2014/main" id="{73F25729-D5AE-4D16-9B4C-A86133F96EAC}"/>
              </a:ext>
            </a:extLst>
          </p:cNvPr>
          <p:cNvCxnSpPr>
            <a:cxnSpLocks/>
          </p:cNvCxnSpPr>
          <p:nvPr/>
        </p:nvCxnSpPr>
        <p:spPr>
          <a:xfrm>
            <a:off x="4508142" y="4537971"/>
            <a:ext cx="1188000" cy="1"/>
          </a:xfrm>
          <a:prstGeom prst="line">
            <a:avLst/>
          </a:prstGeom>
          <a:ln>
            <a:solidFill>
              <a:schemeClr val="tx1">
                <a:lumMod val="75000"/>
                <a:lumOff val="25000"/>
              </a:schemeClr>
            </a:solidFill>
            <a:prstDash val="dash"/>
            <a:tailEnd type="oval"/>
          </a:ln>
        </p:spPr>
        <p:style>
          <a:lnRef idx="1">
            <a:schemeClr val="accent1"/>
          </a:lnRef>
          <a:fillRef idx="0">
            <a:schemeClr val="accent1"/>
          </a:fillRef>
          <a:effectRef idx="0">
            <a:schemeClr val="accent1"/>
          </a:effectRef>
          <a:fontRef idx="minor">
            <a:schemeClr val="tx1"/>
          </a:fontRef>
        </p:style>
      </p:cxnSp>
      <p:cxnSp>
        <p:nvCxnSpPr>
          <p:cNvPr id="26" name="Straight Connector 26">
            <a:extLst>
              <a:ext uri="{FF2B5EF4-FFF2-40B4-BE49-F238E27FC236}">
                <a16:creationId xmlns:a16="http://schemas.microsoft.com/office/drawing/2014/main" id="{73F489D2-6398-4086-AC75-46F992944D5B}"/>
              </a:ext>
            </a:extLst>
          </p:cNvPr>
          <p:cNvCxnSpPr>
            <a:cxnSpLocks/>
          </p:cNvCxnSpPr>
          <p:nvPr/>
        </p:nvCxnSpPr>
        <p:spPr>
          <a:xfrm>
            <a:off x="4508142" y="5686326"/>
            <a:ext cx="1188000" cy="0"/>
          </a:xfrm>
          <a:prstGeom prst="line">
            <a:avLst/>
          </a:prstGeom>
          <a:ln>
            <a:solidFill>
              <a:schemeClr val="tx1">
                <a:lumMod val="75000"/>
                <a:lumOff val="25000"/>
              </a:schemeClr>
            </a:solidFill>
            <a:prstDash val="dash"/>
            <a:tailEnd type="ova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9A9842A7-0D29-45B9-BACE-58AF44945FA5}"/>
              </a:ext>
            </a:extLst>
          </p:cNvPr>
          <p:cNvSpPr txBox="1"/>
          <p:nvPr/>
        </p:nvSpPr>
        <p:spPr>
          <a:xfrm>
            <a:off x="5841668" y="2948098"/>
            <a:ext cx="6086902" cy="954107"/>
          </a:xfrm>
          <a:prstGeom prst="rect">
            <a:avLst/>
          </a:prstGeom>
          <a:noFill/>
        </p:spPr>
        <p:txBody>
          <a:bodyPr wrap="square" rtlCol="0">
            <a:spAutoFit/>
          </a:bodyPr>
          <a:lstStyle/>
          <a:p>
            <a:pPr algn="just"/>
            <a:r>
              <a:rPr lang="en-US" sz="1400" dirty="0">
                <a:latin typeface="Times New Roman" panose="02020603050405020304" pitchFamily="18" charset="0"/>
                <a:cs typeface="Times New Roman" panose="02020603050405020304" pitchFamily="18" charset="0"/>
              </a:rPr>
              <a:t>For example, in </a:t>
            </a:r>
            <a:r>
              <a:rPr lang="en-US" sz="1400" dirty="0" err="1">
                <a:latin typeface="Times New Roman" panose="02020603050405020304" pitchFamily="18" charset="0"/>
                <a:cs typeface="Times New Roman" panose="02020603050405020304" pitchFamily="18" charset="0"/>
              </a:rPr>
              <a:t>Higgenbottom</a:t>
            </a:r>
            <a:r>
              <a:rPr lang="en-US" sz="1400" dirty="0">
                <a:latin typeface="Times New Roman" panose="02020603050405020304" pitchFamily="18" charset="0"/>
                <a:cs typeface="Times New Roman" panose="02020603050405020304" pitchFamily="18" charset="0"/>
              </a:rPr>
              <a:t> v. New </a:t>
            </a:r>
            <a:r>
              <a:rPr lang="en-US" sz="1400" dirty="0" err="1">
                <a:latin typeface="Times New Roman" panose="02020603050405020304" pitchFamily="18" charset="0"/>
                <a:cs typeface="Times New Roman" panose="02020603050405020304" pitchFamily="18" charset="0"/>
              </a:rPr>
              <a:t>Hamshire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Indem</a:t>
            </a:r>
            <a:r>
              <a:rPr lang="en-US" sz="1400" dirty="0">
                <a:latin typeface="Times New Roman" panose="02020603050405020304" pitchFamily="18" charset="0"/>
                <a:cs typeface="Times New Roman" panose="02020603050405020304" pitchFamily="18" charset="0"/>
              </a:rPr>
              <a:t>. Co. , 498 So.2d 1149 (La. App. 3d 1986), cert. denied , 501 So.2d 236, the court held that an insurer was not required to compensate an insured for the cost of replacing a roof with more expensive shingles than were used in the original construction</a:t>
            </a:r>
            <a:endParaRPr lang="en-US" altLang="ko-KR" sz="14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36" name="TextBox 35">
            <a:extLst>
              <a:ext uri="{FF2B5EF4-FFF2-40B4-BE49-F238E27FC236}">
                <a16:creationId xmlns:a16="http://schemas.microsoft.com/office/drawing/2014/main" id="{9A9842A7-0D29-45B9-BACE-58AF44945FA5}"/>
              </a:ext>
            </a:extLst>
          </p:cNvPr>
          <p:cNvSpPr txBox="1"/>
          <p:nvPr/>
        </p:nvSpPr>
        <p:spPr>
          <a:xfrm>
            <a:off x="5841668" y="4104762"/>
            <a:ext cx="6086902" cy="1169551"/>
          </a:xfrm>
          <a:prstGeom prst="rect">
            <a:avLst/>
          </a:prstGeom>
          <a:noFill/>
        </p:spPr>
        <p:txBody>
          <a:bodyPr wrap="square" rtlCol="0">
            <a:spAutoFit/>
          </a:bodyPr>
          <a:lstStyle/>
          <a:p>
            <a:pPr algn="just"/>
            <a:r>
              <a:rPr lang="en-US" sz="1400" dirty="0">
                <a:latin typeface="Times New Roman" panose="02020603050405020304" pitchFamily="18" charset="0"/>
                <a:cs typeface="Times New Roman" panose="02020603050405020304" pitchFamily="18" charset="0"/>
              </a:rPr>
              <a:t>Similarly, insured's will claim that improvements or repairs to "non-covered property" are necessary to effect repairs to "covered" property. See, Roberts v. Allied Group Ins. Co. , 79 Wash. App. 323, 901 P.2d 317 (1995) (holding insured could not recover for retaining wall used to shore up land surrounding fire damaged property).</a:t>
            </a:r>
            <a:endParaRPr lang="en-US" altLang="ko-KR" sz="14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37" name="TextBox 36">
            <a:extLst>
              <a:ext uri="{FF2B5EF4-FFF2-40B4-BE49-F238E27FC236}">
                <a16:creationId xmlns:a16="http://schemas.microsoft.com/office/drawing/2014/main" id="{9A9842A7-0D29-45B9-BACE-58AF44945FA5}"/>
              </a:ext>
            </a:extLst>
          </p:cNvPr>
          <p:cNvSpPr txBox="1"/>
          <p:nvPr/>
        </p:nvSpPr>
        <p:spPr>
          <a:xfrm>
            <a:off x="5841668" y="5381811"/>
            <a:ext cx="6086902" cy="738664"/>
          </a:xfrm>
          <a:prstGeom prst="rect">
            <a:avLst/>
          </a:prstGeom>
          <a:noFill/>
        </p:spPr>
        <p:txBody>
          <a:bodyPr wrap="square" rtlCol="0">
            <a:spAutoFit/>
          </a:bodyPr>
          <a:lstStyle/>
          <a:p>
            <a:pPr algn="just"/>
            <a:r>
              <a:rPr lang="en-US" sz="1400" dirty="0">
                <a:latin typeface="Times New Roman" panose="02020603050405020304" pitchFamily="18" charset="0"/>
                <a:cs typeface="Times New Roman" panose="02020603050405020304" pitchFamily="18" charset="0"/>
              </a:rPr>
              <a:t>Although courts have generally disallowed insured's from upgrading their properties after a loss by using better materials, the facts of a particular claim might in some instances allow such a recovery. </a:t>
            </a:r>
            <a:endParaRPr lang="en-US" altLang="ko-KR" sz="14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113773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Freeform: Shape 45">
            <a:extLst>
              <a:ext uri="{FF2B5EF4-FFF2-40B4-BE49-F238E27FC236}">
                <a16:creationId xmlns:a16="http://schemas.microsoft.com/office/drawing/2014/main" id="{EF763330-CC75-4E6D-A327-B8029138626B}"/>
              </a:ext>
            </a:extLst>
          </p:cNvPr>
          <p:cNvSpPr/>
          <p:nvPr/>
        </p:nvSpPr>
        <p:spPr>
          <a:xfrm rot="19755947">
            <a:off x="6472655" y="1517858"/>
            <a:ext cx="629764" cy="629764"/>
          </a:xfrm>
          <a:custGeom>
            <a:avLst/>
            <a:gdLst>
              <a:gd name="connsiteX0" fmla="*/ 928114 w 1777040"/>
              <a:gd name="connsiteY0" fmla="*/ 948920 h 1777040"/>
              <a:gd name="connsiteX1" fmla="*/ 1053905 w 1777040"/>
              <a:gd name="connsiteY1" fmla="*/ 1066101 h 1777040"/>
              <a:gd name="connsiteX2" fmla="*/ 986530 w 1777040"/>
              <a:gd name="connsiteY2" fmla="*/ 1197557 h 1777040"/>
              <a:gd name="connsiteX3" fmla="*/ 928114 w 1777040"/>
              <a:gd name="connsiteY3" fmla="*/ 1219808 h 1777040"/>
              <a:gd name="connsiteX4" fmla="*/ 846152 w 1777040"/>
              <a:gd name="connsiteY4" fmla="*/ 557870 h 1777040"/>
              <a:gd name="connsiteX5" fmla="*/ 846152 w 1777040"/>
              <a:gd name="connsiteY5" fmla="*/ 814036 h 1777040"/>
              <a:gd name="connsiteX6" fmla="*/ 722979 w 1777040"/>
              <a:gd name="connsiteY6" fmla="*/ 710937 h 1777040"/>
              <a:gd name="connsiteX7" fmla="*/ 790354 w 1777040"/>
              <a:gd name="connsiteY7" fmla="*/ 579481 h 1777040"/>
              <a:gd name="connsiteX8" fmla="*/ 846152 w 1777040"/>
              <a:gd name="connsiteY8" fmla="*/ 557870 h 1777040"/>
              <a:gd name="connsiteX9" fmla="*/ 846152 w 1777040"/>
              <a:gd name="connsiteY9" fmla="*/ 396255 h 1777040"/>
              <a:gd name="connsiteX10" fmla="*/ 846152 w 1777040"/>
              <a:gd name="connsiteY10" fmla="*/ 443331 h 1777040"/>
              <a:gd name="connsiteX11" fmla="*/ 710810 w 1777040"/>
              <a:gd name="connsiteY11" fmla="*/ 488548 h 1777040"/>
              <a:gd name="connsiteX12" fmla="*/ 588788 w 1777040"/>
              <a:gd name="connsiteY12" fmla="*/ 724803 h 1777040"/>
              <a:gd name="connsiteX13" fmla="*/ 846152 w 1777040"/>
              <a:gd name="connsiteY13" fmla="*/ 926937 h 1777040"/>
              <a:gd name="connsiteX14" fmla="*/ 846152 w 1777040"/>
              <a:gd name="connsiteY14" fmla="*/ 1219100 h 1777040"/>
              <a:gd name="connsiteX15" fmla="*/ 814851 w 1777040"/>
              <a:gd name="connsiteY15" fmla="*/ 1209777 h 1777040"/>
              <a:gd name="connsiteX16" fmla="*/ 721426 w 1777040"/>
              <a:gd name="connsiteY16" fmla="*/ 1089766 h 1777040"/>
              <a:gd name="connsiteX17" fmla="*/ 585984 w 1777040"/>
              <a:gd name="connsiteY17" fmla="*/ 1093287 h 1777040"/>
              <a:gd name="connsiteX18" fmla="*/ 755174 w 1777040"/>
              <a:gd name="connsiteY18" fmla="*/ 1310620 h 1777040"/>
              <a:gd name="connsiteX19" fmla="*/ 846152 w 1777040"/>
              <a:gd name="connsiteY19" fmla="*/ 1333664 h 1777040"/>
              <a:gd name="connsiteX20" fmla="*/ 846152 w 1777040"/>
              <a:gd name="connsiteY20" fmla="*/ 1380783 h 1777040"/>
              <a:gd name="connsiteX21" fmla="*/ 928114 w 1777040"/>
              <a:gd name="connsiteY21" fmla="*/ 1380783 h 1777040"/>
              <a:gd name="connsiteX22" fmla="*/ 928114 w 1777040"/>
              <a:gd name="connsiteY22" fmla="*/ 1333967 h 1777040"/>
              <a:gd name="connsiteX23" fmla="*/ 1066075 w 1777040"/>
              <a:gd name="connsiteY23" fmla="*/ 1288490 h 1777040"/>
              <a:gd name="connsiteX24" fmla="*/ 1188088 w 1777040"/>
              <a:gd name="connsiteY24" fmla="*/ 1050431 h 1777040"/>
              <a:gd name="connsiteX25" fmla="*/ 928114 w 1777040"/>
              <a:gd name="connsiteY25" fmla="*/ 830839 h 1777040"/>
              <a:gd name="connsiteX26" fmla="*/ 928114 w 1777040"/>
              <a:gd name="connsiteY26" fmla="*/ 557383 h 1777040"/>
              <a:gd name="connsiteX27" fmla="*/ 962033 w 1777040"/>
              <a:gd name="connsiteY27" fmla="*/ 567261 h 1777040"/>
              <a:gd name="connsiteX28" fmla="*/ 1055458 w 1777040"/>
              <a:gd name="connsiteY28" fmla="*/ 687272 h 1777040"/>
              <a:gd name="connsiteX29" fmla="*/ 1190900 w 1777040"/>
              <a:gd name="connsiteY29" fmla="*/ 683751 h 1777040"/>
              <a:gd name="connsiteX30" fmla="*/ 1021710 w 1777040"/>
              <a:gd name="connsiteY30" fmla="*/ 466419 h 1777040"/>
              <a:gd name="connsiteX31" fmla="*/ 928114 w 1777040"/>
              <a:gd name="connsiteY31" fmla="*/ 443048 h 1777040"/>
              <a:gd name="connsiteX32" fmla="*/ 928114 w 1777040"/>
              <a:gd name="connsiteY32" fmla="*/ 396255 h 1777040"/>
              <a:gd name="connsiteX33" fmla="*/ 888520 w 1777040"/>
              <a:gd name="connsiteY33" fmla="*/ 143844 h 1777040"/>
              <a:gd name="connsiteX34" fmla="*/ 1633196 w 1777040"/>
              <a:gd name="connsiteY34" fmla="*/ 888520 h 1777040"/>
              <a:gd name="connsiteX35" fmla="*/ 888520 w 1777040"/>
              <a:gd name="connsiteY35" fmla="*/ 1633196 h 1777040"/>
              <a:gd name="connsiteX36" fmla="*/ 143844 w 1777040"/>
              <a:gd name="connsiteY36" fmla="*/ 888520 h 1777040"/>
              <a:gd name="connsiteX37" fmla="*/ 888520 w 1777040"/>
              <a:gd name="connsiteY37" fmla="*/ 143844 h 1777040"/>
              <a:gd name="connsiteX38" fmla="*/ 888520 w 1777040"/>
              <a:gd name="connsiteY38" fmla="*/ 110563 h 1777040"/>
              <a:gd name="connsiteX39" fmla="*/ 110563 w 1777040"/>
              <a:gd name="connsiteY39" fmla="*/ 888520 h 1777040"/>
              <a:gd name="connsiteX40" fmla="*/ 888520 w 1777040"/>
              <a:gd name="connsiteY40" fmla="*/ 1666477 h 1777040"/>
              <a:gd name="connsiteX41" fmla="*/ 1666477 w 1777040"/>
              <a:gd name="connsiteY41" fmla="*/ 888520 h 1777040"/>
              <a:gd name="connsiteX42" fmla="*/ 888520 w 1777040"/>
              <a:gd name="connsiteY42" fmla="*/ 110563 h 1777040"/>
              <a:gd name="connsiteX43" fmla="*/ 888520 w 1777040"/>
              <a:gd name="connsiteY43" fmla="*/ 0 h 1777040"/>
              <a:gd name="connsiteX44" fmla="*/ 1777040 w 1777040"/>
              <a:gd name="connsiteY44" fmla="*/ 888520 h 1777040"/>
              <a:gd name="connsiteX45" fmla="*/ 888520 w 1777040"/>
              <a:gd name="connsiteY45" fmla="*/ 1777040 h 1777040"/>
              <a:gd name="connsiteX46" fmla="*/ 0 w 1777040"/>
              <a:gd name="connsiteY46" fmla="*/ 888520 h 1777040"/>
              <a:gd name="connsiteX47" fmla="*/ 888520 w 1777040"/>
              <a:gd name="connsiteY47" fmla="*/ 0 h 177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777040" h="1777040">
                <a:moveTo>
                  <a:pt x="928114" y="948920"/>
                </a:moveTo>
                <a:cubicBezTo>
                  <a:pt x="988560" y="968367"/>
                  <a:pt x="1037299" y="998362"/>
                  <a:pt x="1053905" y="1066101"/>
                </a:cubicBezTo>
                <a:cubicBezTo>
                  <a:pt x="1062536" y="1116880"/>
                  <a:pt x="1036615" y="1167455"/>
                  <a:pt x="986530" y="1197557"/>
                </a:cubicBezTo>
                <a:cubicBezTo>
                  <a:pt x="968699" y="1208274"/>
                  <a:pt x="948844" y="1215772"/>
                  <a:pt x="928114" y="1219808"/>
                </a:cubicBezTo>
                <a:close/>
                <a:moveTo>
                  <a:pt x="846152" y="557870"/>
                </a:moveTo>
                <a:lnTo>
                  <a:pt x="846152" y="814036"/>
                </a:lnTo>
                <a:cubicBezTo>
                  <a:pt x="782662" y="799543"/>
                  <a:pt x="733416" y="777195"/>
                  <a:pt x="722979" y="710937"/>
                </a:cubicBezTo>
                <a:cubicBezTo>
                  <a:pt x="714348" y="660159"/>
                  <a:pt x="740269" y="609583"/>
                  <a:pt x="790354" y="579481"/>
                </a:cubicBezTo>
                <a:cubicBezTo>
                  <a:pt x="807423" y="569222"/>
                  <a:pt x="826346" y="561914"/>
                  <a:pt x="846152" y="557870"/>
                </a:cubicBezTo>
                <a:close/>
                <a:moveTo>
                  <a:pt x="846152" y="396255"/>
                </a:moveTo>
                <a:lnTo>
                  <a:pt x="846152" y="443331"/>
                </a:lnTo>
                <a:cubicBezTo>
                  <a:pt x="798092" y="448867"/>
                  <a:pt x="751536" y="464071"/>
                  <a:pt x="710810" y="488548"/>
                </a:cubicBezTo>
                <a:cubicBezTo>
                  <a:pt x="620690" y="542711"/>
                  <a:pt x="573770" y="633476"/>
                  <a:pt x="588788" y="724803"/>
                </a:cubicBezTo>
                <a:cubicBezTo>
                  <a:pt x="624762" y="872148"/>
                  <a:pt x="739108" y="901381"/>
                  <a:pt x="846152" y="926937"/>
                </a:cubicBezTo>
                <a:lnTo>
                  <a:pt x="846152" y="1219100"/>
                </a:lnTo>
                <a:cubicBezTo>
                  <a:pt x="835412" y="1217092"/>
                  <a:pt x="824958" y="1213886"/>
                  <a:pt x="814851" y="1209777"/>
                </a:cubicBezTo>
                <a:cubicBezTo>
                  <a:pt x="759309" y="1187194"/>
                  <a:pt x="723364" y="1141021"/>
                  <a:pt x="721426" y="1089766"/>
                </a:cubicBezTo>
                <a:lnTo>
                  <a:pt x="585984" y="1093287"/>
                </a:lnTo>
                <a:cubicBezTo>
                  <a:pt x="589495" y="1186106"/>
                  <a:pt x="654589" y="1269722"/>
                  <a:pt x="755174" y="1310620"/>
                </a:cubicBezTo>
                <a:cubicBezTo>
                  <a:pt x="784286" y="1322456"/>
                  <a:pt x="814992" y="1330154"/>
                  <a:pt x="846152" y="1333664"/>
                </a:cubicBezTo>
                <a:lnTo>
                  <a:pt x="846152" y="1380783"/>
                </a:lnTo>
                <a:lnTo>
                  <a:pt x="928114" y="1380783"/>
                </a:lnTo>
                <a:lnTo>
                  <a:pt x="928114" y="1333967"/>
                </a:lnTo>
                <a:cubicBezTo>
                  <a:pt x="977103" y="1328719"/>
                  <a:pt x="1024610" y="1313411"/>
                  <a:pt x="1066075" y="1288490"/>
                </a:cubicBezTo>
                <a:cubicBezTo>
                  <a:pt x="1156777" y="1233977"/>
                  <a:pt x="1203719" y="1142387"/>
                  <a:pt x="1188088" y="1050431"/>
                </a:cubicBezTo>
                <a:cubicBezTo>
                  <a:pt x="1143066" y="887876"/>
                  <a:pt x="1031137" y="851889"/>
                  <a:pt x="928114" y="830839"/>
                </a:cubicBezTo>
                <a:lnTo>
                  <a:pt x="928114" y="557383"/>
                </a:lnTo>
                <a:cubicBezTo>
                  <a:pt x="939752" y="559426"/>
                  <a:pt x="951096" y="562815"/>
                  <a:pt x="962033" y="567261"/>
                </a:cubicBezTo>
                <a:cubicBezTo>
                  <a:pt x="1017575" y="589845"/>
                  <a:pt x="1053520" y="636018"/>
                  <a:pt x="1055458" y="687272"/>
                </a:cubicBezTo>
                <a:lnTo>
                  <a:pt x="1190900" y="683751"/>
                </a:lnTo>
                <a:cubicBezTo>
                  <a:pt x="1187389" y="590932"/>
                  <a:pt x="1122295" y="507317"/>
                  <a:pt x="1021710" y="466419"/>
                </a:cubicBezTo>
                <a:cubicBezTo>
                  <a:pt x="991781" y="454250"/>
                  <a:pt x="960166" y="446455"/>
                  <a:pt x="928114" y="443048"/>
                </a:cubicBezTo>
                <a:lnTo>
                  <a:pt x="928114" y="396255"/>
                </a:lnTo>
                <a:close/>
                <a:moveTo>
                  <a:pt x="888520" y="143844"/>
                </a:moveTo>
                <a:cubicBezTo>
                  <a:pt x="1299793" y="143844"/>
                  <a:pt x="1633196" y="477247"/>
                  <a:pt x="1633196" y="888520"/>
                </a:cubicBezTo>
                <a:cubicBezTo>
                  <a:pt x="1633196" y="1299793"/>
                  <a:pt x="1299793" y="1633196"/>
                  <a:pt x="888520" y="1633196"/>
                </a:cubicBezTo>
                <a:cubicBezTo>
                  <a:pt x="477247" y="1633196"/>
                  <a:pt x="143844" y="1299793"/>
                  <a:pt x="143844" y="888520"/>
                </a:cubicBezTo>
                <a:cubicBezTo>
                  <a:pt x="143844" y="477247"/>
                  <a:pt x="477247" y="143844"/>
                  <a:pt x="888520" y="143844"/>
                </a:cubicBezTo>
                <a:close/>
                <a:moveTo>
                  <a:pt x="888520" y="110563"/>
                </a:moveTo>
                <a:cubicBezTo>
                  <a:pt x="458866" y="110563"/>
                  <a:pt x="110563" y="458866"/>
                  <a:pt x="110563" y="888520"/>
                </a:cubicBezTo>
                <a:cubicBezTo>
                  <a:pt x="110563" y="1318174"/>
                  <a:pt x="458866" y="1666477"/>
                  <a:pt x="888520" y="1666477"/>
                </a:cubicBezTo>
                <a:cubicBezTo>
                  <a:pt x="1318174" y="1666477"/>
                  <a:pt x="1666477" y="1318174"/>
                  <a:pt x="1666477" y="888520"/>
                </a:cubicBezTo>
                <a:cubicBezTo>
                  <a:pt x="1666477" y="458866"/>
                  <a:pt x="1318174" y="110563"/>
                  <a:pt x="888520" y="110563"/>
                </a:cubicBezTo>
                <a:close/>
                <a:moveTo>
                  <a:pt x="888520" y="0"/>
                </a:moveTo>
                <a:cubicBezTo>
                  <a:pt x="1379236" y="0"/>
                  <a:pt x="1777040" y="397804"/>
                  <a:pt x="1777040" y="888520"/>
                </a:cubicBezTo>
                <a:cubicBezTo>
                  <a:pt x="1777040" y="1379236"/>
                  <a:pt x="1379236" y="1777040"/>
                  <a:pt x="888520" y="1777040"/>
                </a:cubicBezTo>
                <a:cubicBezTo>
                  <a:pt x="397804" y="1777040"/>
                  <a:pt x="0" y="1379236"/>
                  <a:pt x="0" y="888520"/>
                </a:cubicBezTo>
                <a:cubicBezTo>
                  <a:pt x="0" y="397804"/>
                  <a:pt x="397804" y="0"/>
                  <a:pt x="88852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latin typeface="Times New Roman" panose="02020603050405020304" pitchFamily="18" charset="0"/>
              <a:cs typeface="Times New Roman" panose="02020603050405020304" pitchFamily="18" charset="0"/>
            </a:endParaRPr>
          </a:p>
        </p:txBody>
      </p:sp>
      <p:sp>
        <p:nvSpPr>
          <p:cNvPr id="45" name="Freeform: Shape 44">
            <a:extLst>
              <a:ext uri="{FF2B5EF4-FFF2-40B4-BE49-F238E27FC236}">
                <a16:creationId xmlns:a16="http://schemas.microsoft.com/office/drawing/2014/main" id="{5606391E-520D-488A-BD26-CE1AF2390741}"/>
              </a:ext>
            </a:extLst>
          </p:cNvPr>
          <p:cNvSpPr/>
          <p:nvPr/>
        </p:nvSpPr>
        <p:spPr>
          <a:xfrm rot="1153247">
            <a:off x="7212436" y="1636855"/>
            <a:ext cx="629764" cy="629764"/>
          </a:xfrm>
          <a:custGeom>
            <a:avLst/>
            <a:gdLst>
              <a:gd name="connsiteX0" fmla="*/ 928114 w 1777040"/>
              <a:gd name="connsiteY0" fmla="*/ 948920 h 1777040"/>
              <a:gd name="connsiteX1" fmla="*/ 1053905 w 1777040"/>
              <a:gd name="connsiteY1" fmla="*/ 1066101 h 1777040"/>
              <a:gd name="connsiteX2" fmla="*/ 986530 w 1777040"/>
              <a:gd name="connsiteY2" fmla="*/ 1197557 h 1777040"/>
              <a:gd name="connsiteX3" fmla="*/ 928114 w 1777040"/>
              <a:gd name="connsiteY3" fmla="*/ 1219808 h 1777040"/>
              <a:gd name="connsiteX4" fmla="*/ 846152 w 1777040"/>
              <a:gd name="connsiteY4" fmla="*/ 557870 h 1777040"/>
              <a:gd name="connsiteX5" fmla="*/ 846152 w 1777040"/>
              <a:gd name="connsiteY5" fmla="*/ 814036 h 1777040"/>
              <a:gd name="connsiteX6" fmla="*/ 722979 w 1777040"/>
              <a:gd name="connsiteY6" fmla="*/ 710937 h 1777040"/>
              <a:gd name="connsiteX7" fmla="*/ 790354 w 1777040"/>
              <a:gd name="connsiteY7" fmla="*/ 579481 h 1777040"/>
              <a:gd name="connsiteX8" fmla="*/ 846152 w 1777040"/>
              <a:gd name="connsiteY8" fmla="*/ 557870 h 1777040"/>
              <a:gd name="connsiteX9" fmla="*/ 846152 w 1777040"/>
              <a:gd name="connsiteY9" fmla="*/ 396255 h 1777040"/>
              <a:gd name="connsiteX10" fmla="*/ 846152 w 1777040"/>
              <a:gd name="connsiteY10" fmla="*/ 443331 h 1777040"/>
              <a:gd name="connsiteX11" fmla="*/ 710810 w 1777040"/>
              <a:gd name="connsiteY11" fmla="*/ 488548 h 1777040"/>
              <a:gd name="connsiteX12" fmla="*/ 588788 w 1777040"/>
              <a:gd name="connsiteY12" fmla="*/ 724803 h 1777040"/>
              <a:gd name="connsiteX13" fmla="*/ 846152 w 1777040"/>
              <a:gd name="connsiteY13" fmla="*/ 926937 h 1777040"/>
              <a:gd name="connsiteX14" fmla="*/ 846152 w 1777040"/>
              <a:gd name="connsiteY14" fmla="*/ 1219100 h 1777040"/>
              <a:gd name="connsiteX15" fmla="*/ 814851 w 1777040"/>
              <a:gd name="connsiteY15" fmla="*/ 1209777 h 1777040"/>
              <a:gd name="connsiteX16" fmla="*/ 721426 w 1777040"/>
              <a:gd name="connsiteY16" fmla="*/ 1089766 h 1777040"/>
              <a:gd name="connsiteX17" fmla="*/ 585984 w 1777040"/>
              <a:gd name="connsiteY17" fmla="*/ 1093287 h 1777040"/>
              <a:gd name="connsiteX18" fmla="*/ 755174 w 1777040"/>
              <a:gd name="connsiteY18" fmla="*/ 1310620 h 1777040"/>
              <a:gd name="connsiteX19" fmla="*/ 846152 w 1777040"/>
              <a:gd name="connsiteY19" fmla="*/ 1333664 h 1777040"/>
              <a:gd name="connsiteX20" fmla="*/ 846152 w 1777040"/>
              <a:gd name="connsiteY20" fmla="*/ 1380783 h 1777040"/>
              <a:gd name="connsiteX21" fmla="*/ 928114 w 1777040"/>
              <a:gd name="connsiteY21" fmla="*/ 1380783 h 1777040"/>
              <a:gd name="connsiteX22" fmla="*/ 928114 w 1777040"/>
              <a:gd name="connsiteY22" fmla="*/ 1333967 h 1777040"/>
              <a:gd name="connsiteX23" fmla="*/ 1066075 w 1777040"/>
              <a:gd name="connsiteY23" fmla="*/ 1288490 h 1777040"/>
              <a:gd name="connsiteX24" fmla="*/ 1188088 w 1777040"/>
              <a:gd name="connsiteY24" fmla="*/ 1050431 h 1777040"/>
              <a:gd name="connsiteX25" fmla="*/ 928114 w 1777040"/>
              <a:gd name="connsiteY25" fmla="*/ 830839 h 1777040"/>
              <a:gd name="connsiteX26" fmla="*/ 928114 w 1777040"/>
              <a:gd name="connsiteY26" fmla="*/ 557383 h 1777040"/>
              <a:gd name="connsiteX27" fmla="*/ 962033 w 1777040"/>
              <a:gd name="connsiteY27" fmla="*/ 567261 h 1777040"/>
              <a:gd name="connsiteX28" fmla="*/ 1055458 w 1777040"/>
              <a:gd name="connsiteY28" fmla="*/ 687272 h 1777040"/>
              <a:gd name="connsiteX29" fmla="*/ 1190900 w 1777040"/>
              <a:gd name="connsiteY29" fmla="*/ 683751 h 1777040"/>
              <a:gd name="connsiteX30" fmla="*/ 1021710 w 1777040"/>
              <a:gd name="connsiteY30" fmla="*/ 466419 h 1777040"/>
              <a:gd name="connsiteX31" fmla="*/ 928114 w 1777040"/>
              <a:gd name="connsiteY31" fmla="*/ 443048 h 1777040"/>
              <a:gd name="connsiteX32" fmla="*/ 928114 w 1777040"/>
              <a:gd name="connsiteY32" fmla="*/ 396255 h 1777040"/>
              <a:gd name="connsiteX33" fmla="*/ 888520 w 1777040"/>
              <a:gd name="connsiteY33" fmla="*/ 143844 h 1777040"/>
              <a:gd name="connsiteX34" fmla="*/ 1633196 w 1777040"/>
              <a:gd name="connsiteY34" fmla="*/ 888520 h 1777040"/>
              <a:gd name="connsiteX35" fmla="*/ 888520 w 1777040"/>
              <a:gd name="connsiteY35" fmla="*/ 1633196 h 1777040"/>
              <a:gd name="connsiteX36" fmla="*/ 143844 w 1777040"/>
              <a:gd name="connsiteY36" fmla="*/ 888520 h 1777040"/>
              <a:gd name="connsiteX37" fmla="*/ 888520 w 1777040"/>
              <a:gd name="connsiteY37" fmla="*/ 143844 h 1777040"/>
              <a:gd name="connsiteX38" fmla="*/ 888520 w 1777040"/>
              <a:gd name="connsiteY38" fmla="*/ 110563 h 1777040"/>
              <a:gd name="connsiteX39" fmla="*/ 110563 w 1777040"/>
              <a:gd name="connsiteY39" fmla="*/ 888520 h 1777040"/>
              <a:gd name="connsiteX40" fmla="*/ 888520 w 1777040"/>
              <a:gd name="connsiteY40" fmla="*/ 1666477 h 1777040"/>
              <a:gd name="connsiteX41" fmla="*/ 1666477 w 1777040"/>
              <a:gd name="connsiteY41" fmla="*/ 888520 h 1777040"/>
              <a:gd name="connsiteX42" fmla="*/ 888520 w 1777040"/>
              <a:gd name="connsiteY42" fmla="*/ 110563 h 1777040"/>
              <a:gd name="connsiteX43" fmla="*/ 888520 w 1777040"/>
              <a:gd name="connsiteY43" fmla="*/ 0 h 1777040"/>
              <a:gd name="connsiteX44" fmla="*/ 1777040 w 1777040"/>
              <a:gd name="connsiteY44" fmla="*/ 888520 h 1777040"/>
              <a:gd name="connsiteX45" fmla="*/ 888520 w 1777040"/>
              <a:gd name="connsiteY45" fmla="*/ 1777040 h 1777040"/>
              <a:gd name="connsiteX46" fmla="*/ 0 w 1777040"/>
              <a:gd name="connsiteY46" fmla="*/ 888520 h 1777040"/>
              <a:gd name="connsiteX47" fmla="*/ 888520 w 1777040"/>
              <a:gd name="connsiteY47" fmla="*/ 0 h 177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777040" h="1777040">
                <a:moveTo>
                  <a:pt x="928114" y="948920"/>
                </a:moveTo>
                <a:cubicBezTo>
                  <a:pt x="988560" y="968367"/>
                  <a:pt x="1037299" y="998362"/>
                  <a:pt x="1053905" y="1066101"/>
                </a:cubicBezTo>
                <a:cubicBezTo>
                  <a:pt x="1062536" y="1116880"/>
                  <a:pt x="1036615" y="1167455"/>
                  <a:pt x="986530" y="1197557"/>
                </a:cubicBezTo>
                <a:cubicBezTo>
                  <a:pt x="968699" y="1208274"/>
                  <a:pt x="948844" y="1215772"/>
                  <a:pt x="928114" y="1219808"/>
                </a:cubicBezTo>
                <a:close/>
                <a:moveTo>
                  <a:pt x="846152" y="557870"/>
                </a:moveTo>
                <a:lnTo>
                  <a:pt x="846152" y="814036"/>
                </a:lnTo>
                <a:cubicBezTo>
                  <a:pt x="782662" y="799543"/>
                  <a:pt x="733416" y="777195"/>
                  <a:pt x="722979" y="710937"/>
                </a:cubicBezTo>
                <a:cubicBezTo>
                  <a:pt x="714348" y="660159"/>
                  <a:pt x="740269" y="609583"/>
                  <a:pt x="790354" y="579481"/>
                </a:cubicBezTo>
                <a:cubicBezTo>
                  <a:pt x="807423" y="569222"/>
                  <a:pt x="826346" y="561914"/>
                  <a:pt x="846152" y="557870"/>
                </a:cubicBezTo>
                <a:close/>
                <a:moveTo>
                  <a:pt x="846152" y="396255"/>
                </a:moveTo>
                <a:lnTo>
                  <a:pt x="846152" y="443331"/>
                </a:lnTo>
                <a:cubicBezTo>
                  <a:pt x="798092" y="448867"/>
                  <a:pt x="751536" y="464071"/>
                  <a:pt x="710810" y="488548"/>
                </a:cubicBezTo>
                <a:cubicBezTo>
                  <a:pt x="620690" y="542711"/>
                  <a:pt x="573770" y="633476"/>
                  <a:pt x="588788" y="724803"/>
                </a:cubicBezTo>
                <a:cubicBezTo>
                  <a:pt x="624762" y="872148"/>
                  <a:pt x="739108" y="901381"/>
                  <a:pt x="846152" y="926937"/>
                </a:cubicBezTo>
                <a:lnTo>
                  <a:pt x="846152" y="1219100"/>
                </a:lnTo>
                <a:cubicBezTo>
                  <a:pt x="835412" y="1217092"/>
                  <a:pt x="824958" y="1213886"/>
                  <a:pt x="814851" y="1209777"/>
                </a:cubicBezTo>
                <a:cubicBezTo>
                  <a:pt x="759309" y="1187194"/>
                  <a:pt x="723364" y="1141021"/>
                  <a:pt x="721426" y="1089766"/>
                </a:cubicBezTo>
                <a:lnTo>
                  <a:pt x="585984" y="1093287"/>
                </a:lnTo>
                <a:cubicBezTo>
                  <a:pt x="589495" y="1186106"/>
                  <a:pt x="654589" y="1269722"/>
                  <a:pt x="755174" y="1310620"/>
                </a:cubicBezTo>
                <a:cubicBezTo>
                  <a:pt x="784286" y="1322456"/>
                  <a:pt x="814992" y="1330154"/>
                  <a:pt x="846152" y="1333664"/>
                </a:cubicBezTo>
                <a:lnTo>
                  <a:pt x="846152" y="1380783"/>
                </a:lnTo>
                <a:lnTo>
                  <a:pt x="928114" y="1380783"/>
                </a:lnTo>
                <a:lnTo>
                  <a:pt x="928114" y="1333967"/>
                </a:lnTo>
                <a:cubicBezTo>
                  <a:pt x="977103" y="1328719"/>
                  <a:pt x="1024610" y="1313411"/>
                  <a:pt x="1066075" y="1288490"/>
                </a:cubicBezTo>
                <a:cubicBezTo>
                  <a:pt x="1156777" y="1233977"/>
                  <a:pt x="1203719" y="1142387"/>
                  <a:pt x="1188088" y="1050431"/>
                </a:cubicBezTo>
                <a:cubicBezTo>
                  <a:pt x="1143066" y="887876"/>
                  <a:pt x="1031137" y="851889"/>
                  <a:pt x="928114" y="830839"/>
                </a:cubicBezTo>
                <a:lnTo>
                  <a:pt x="928114" y="557383"/>
                </a:lnTo>
                <a:cubicBezTo>
                  <a:pt x="939752" y="559426"/>
                  <a:pt x="951096" y="562815"/>
                  <a:pt x="962033" y="567261"/>
                </a:cubicBezTo>
                <a:cubicBezTo>
                  <a:pt x="1017575" y="589845"/>
                  <a:pt x="1053520" y="636018"/>
                  <a:pt x="1055458" y="687272"/>
                </a:cubicBezTo>
                <a:lnTo>
                  <a:pt x="1190900" y="683751"/>
                </a:lnTo>
                <a:cubicBezTo>
                  <a:pt x="1187389" y="590932"/>
                  <a:pt x="1122295" y="507317"/>
                  <a:pt x="1021710" y="466419"/>
                </a:cubicBezTo>
                <a:cubicBezTo>
                  <a:pt x="991781" y="454250"/>
                  <a:pt x="960166" y="446455"/>
                  <a:pt x="928114" y="443048"/>
                </a:cubicBezTo>
                <a:lnTo>
                  <a:pt x="928114" y="396255"/>
                </a:lnTo>
                <a:close/>
                <a:moveTo>
                  <a:pt x="888520" y="143844"/>
                </a:moveTo>
                <a:cubicBezTo>
                  <a:pt x="1299793" y="143844"/>
                  <a:pt x="1633196" y="477247"/>
                  <a:pt x="1633196" y="888520"/>
                </a:cubicBezTo>
                <a:cubicBezTo>
                  <a:pt x="1633196" y="1299793"/>
                  <a:pt x="1299793" y="1633196"/>
                  <a:pt x="888520" y="1633196"/>
                </a:cubicBezTo>
                <a:cubicBezTo>
                  <a:pt x="477247" y="1633196"/>
                  <a:pt x="143844" y="1299793"/>
                  <a:pt x="143844" y="888520"/>
                </a:cubicBezTo>
                <a:cubicBezTo>
                  <a:pt x="143844" y="477247"/>
                  <a:pt x="477247" y="143844"/>
                  <a:pt x="888520" y="143844"/>
                </a:cubicBezTo>
                <a:close/>
                <a:moveTo>
                  <a:pt x="888520" y="110563"/>
                </a:moveTo>
                <a:cubicBezTo>
                  <a:pt x="458866" y="110563"/>
                  <a:pt x="110563" y="458866"/>
                  <a:pt x="110563" y="888520"/>
                </a:cubicBezTo>
                <a:cubicBezTo>
                  <a:pt x="110563" y="1318174"/>
                  <a:pt x="458866" y="1666477"/>
                  <a:pt x="888520" y="1666477"/>
                </a:cubicBezTo>
                <a:cubicBezTo>
                  <a:pt x="1318174" y="1666477"/>
                  <a:pt x="1666477" y="1318174"/>
                  <a:pt x="1666477" y="888520"/>
                </a:cubicBezTo>
                <a:cubicBezTo>
                  <a:pt x="1666477" y="458866"/>
                  <a:pt x="1318174" y="110563"/>
                  <a:pt x="888520" y="110563"/>
                </a:cubicBezTo>
                <a:close/>
                <a:moveTo>
                  <a:pt x="888520" y="0"/>
                </a:moveTo>
                <a:cubicBezTo>
                  <a:pt x="1379236" y="0"/>
                  <a:pt x="1777040" y="397804"/>
                  <a:pt x="1777040" y="888520"/>
                </a:cubicBezTo>
                <a:cubicBezTo>
                  <a:pt x="1777040" y="1379236"/>
                  <a:pt x="1379236" y="1777040"/>
                  <a:pt x="888520" y="1777040"/>
                </a:cubicBezTo>
                <a:cubicBezTo>
                  <a:pt x="397804" y="1777040"/>
                  <a:pt x="0" y="1379236"/>
                  <a:pt x="0" y="888520"/>
                </a:cubicBezTo>
                <a:cubicBezTo>
                  <a:pt x="0" y="397804"/>
                  <a:pt x="397804" y="0"/>
                  <a:pt x="88852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latin typeface="Times New Roman" panose="02020603050405020304" pitchFamily="18" charset="0"/>
              <a:cs typeface="Times New Roman" panose="02020603050405020304" pitchFamily="18" charset="0"/>
            </a:endParaRPr>
          </a:p>
        </p:txBody>
      </p:sp>
      <p:sp>
        <p:nvSpPr>
          <p:cNvPr id="42" name="Freeform: Shape 41">
            <a:extLst>
              <a:ext uri="{FF2B5EF4-FFF2-40B4-BE49-F238E27FC236}">
                <a16:creationId xmlns:a16="http://schemas.microsoft.com/office/drawing/2014/main" id="{7225A133-9EF7-40B3-91B6-A2C2B261A2B3}"/>
              </a:ext>
            </a:extLst>
          </p:cNvPr>
          <p:cNvSpPr/>
          <p:nvPr/>
        </p:nvSpPr>
        <p:spPr>
          <a:xfrm>
            <a:off x="8262693" y="2908995"/>
            <a:ext cx="629764" cy="629764"/>
          </a:xfrm>
          <a:custGeom>
            <a:avLst/>
            <a:gdLst>
              <a:gd name="connsiteX0" fmla="*/ 928114 w 1777040"/>
              <a:gd name="connsiteY0" fmla="*/ 948920 h 1777040"/>
              <a:gd name="connsiteX1" fmla="*/ 1053905 w 1777040"/>
              <a:gd name="connsiteY1" fmla="*/ 1066101 h 1777040"/>
              <a:gd name="connsiteX2" fmla="*/ 986530 w 1777040"/>
              <a:gd name="connsiteY2" fmla="*/ 1197557 h 1777040"/>
              <a:gd name="connsiteX3" fmla="*/ 928114 w 1777040"/>
              <a:gd name="connsiteY3" fmla="*/ 1219808 h 1777040"/>
              <a:gd name="connsiteX4" fmla="*/ 846152 w 1777040"/>
              <a:gd name="connsiteY4" fmla="*/ 557870 h 1777040"/>
              <a:gd name="connsiteX5" fmla="*/ 846152 w 1777040"/>
              <a:gd name="connsiteY5" fmla="*/ 814036 h 1777040"/>
              <a:gd name="connsiteX6" fmla="*/ 722979 w 1777040"/>
              <a:gd name="connsiteY6" fmla="*/ 710937 h 1777040"/>
              <a:gd name="connsiteX7" fmla="*/ 790354 w 1777040"/>
              <a:gd name="connsiteY7" fmla="*/ 579481 h 1777040"/>
              <a:gd name="connsiteX8" fmla="*/ 846152 w 1777040"/>
              <a:gd name="connsiteY8" fmla="*/ 557870 h 1777040"/>
              <a:gd name="connsiteX9" fmla="*/ 846152 w 1777040"/>
              <a:gd name="connsiteY9" fmla="*/ 396255 h 1777040"/>
              <a:gd name="connsiteX10" fmla="*/ 846152 w 1777040"/>
              <a:gd name="connsiteY10" fmla="*/ 443331 h 1777040"/>
              <a:gd name="connsiteX11" fmla="*/ 710810 w 1777040"/>
              <a:gd name="connsiteY11" fmla="*/ 488548 h 1777040"/>
              <a:gd name="connsiteX12" fmla="*/ 588788 w 1777040"/>
              <a:gd name="connsiteY12" fmla="*/ 724803 h 1777040"/>
              <a:gd name="connsiteX13" fmla="*/ 846152 w 1777040"/>
              <a:gd name="connsiteY13" fmla="*/ 926937 h 1777040"/>
              <a:gd name="connsiteX14" fmla="*/ 846152 w 1777040"/>
              <a:gd name="connsiteY14" fmla="*/ 1219100 h 1777040"/>
              <a:gd name="connsiteX15" fmla="*/ 814851 w 1777040"/>
              <a:gd name="connsiteY15" fmla="*/ 1209777 h 1777040"/>
              <a:gd name="connsiteX16" fmla="*/ 721426 w 1777040"/>
              <a:gd name="connsiteY16" fmla="*/ 1089766 h 1777040"/>
              <a:gd name="connsiteX17" fmla="*/ 585984 w 1777040"/>
              <a:gd name="connsiteY17" fmla="*/ 1093287 h 1777040"/>
              <a:gd name="connsiteX18" fmla="*/ 755174 w 1777040"/>
              <a:gd name="connsiteY18" fmla="*/ 1310620 h 1777040"/>
              <a:gd name="connsiteX19" fmla="*/ 846152 w 1777040"/>
              <a:gd name="connsiteY19" fmla="*/ 1333664 h 1777040"/>
              <a:gd name="connsiteX20" fmla="*/ 846152 w 1777040"/>
              <a:gd name="connsiteY20" fmla="*/ 1380783 h 1777040"/>
              <a:gd name="connsiteX21" fmla="*/ 928114 w 1777040"/>
              <a:gd name="connsiteY21" fmla="*/ 1380783 h 1777040"/>
              <a:gd name="connsiteX22" fmla="*/ 928114 w 1777040"/>
              <a:gd name="connsiteY22" fmla="*/ 1333967 h 1777040"/>
              <a:gd name="connsiteX23" fmla="*/ 1066075 w 1777040"/>
              <a:gd name="connsiteY23" fmla="*/ 1288490 h 1777040"/>
              <a:gd name="connsiteX24" fmla="*/ 1188088 w 1777040"/>
              <a:gd name="connsiteY24" fmla="*/ 1050431 h 1777040"/>
              <a:gd name="connsiteX25" fmla="*/ 928114 w 1777040"/>
              <a:gd name="connsiteY25" fmla="*/ 830839 h 1777040"/>
              <a:gd name="connsiteX26" fmla="*/ 928114 w 1777040"/>
              <a:gd name="connsiteY26" fmla="*/ 557383 h 1777040"/>
              <a:gd name="connsiteX27" fmla="*/ 962033 w 1777040"/>
              <a:gd name="connsiteY27" fmla="*/ 567261 h 1777040"/>
              <a:gd name="connsiteX28" fmla="*/ 1055458 w 1777040"/>
              <a:gd name="connsiteY28" fmla="*/ 687272 h 1777040"/>
              <a:gd name="connsiteX29" fmla="*/ 1190900 w 1777040"/>
              <a:gd name="connsiteY29" fmla="*/ 683751 h 1777040"/>
              <a:gd name="connsiteX30" fmla="*/ 1021710 w 1777040"/>
              <a:gd name="connsiteY30" fmla="*/ 466419 h 1777040"/>
              <a:gd name="connsiteX31" fmla="*/ 928114 w 1777040"/>
              <a:gd name="connsiteY31" fmla="*/ 443048 h 1777040"/>
              <a:gd name="connsiteX32" fmla="*/ 928114 w 1777040"/>
              <a:gd name="connsiteY32" fmla="*/ 396255 h 1777040"/>
              <a:gd name="connsiteX33" fmla="*/ 888520 w 1777040"/>
              <a:gd name="connsiteY33" fmla="*/ 143844 h 1777040"/>
              <a:gd name="connsiteX34" fmla="*/ 1633196 w 1777040"/>
              <a:gd name="connsiteY34" fmla="*/ 888520 h 1777040"/>
              <a:gd name="connsiteX35" fmla="*/ 888520 w 1777040"/>
              <a:gd name="connsiteY35" fmla="*/ 1633196 h 1777040"/>
              <a:gd name="connsiteX36" fmla="*/ 143844 w 1777040"/>
              <a:gd name="connsiteY36" fmla="*/ 888520 h 1777040"/>
              <a:gd name="connsiteX37" fmla="*/ 888520 w 1777040"/>
              <a:gd name="connsiteY37" fmla="*/ 143844 h 1777040"/>
              <a:gd name="connsiteX38" fmla="*/ 888520 w 1777040"/>
              <a:gd name="connsiteY38" fmla="*/ 110563 h 1777040"/>
              <a:gd name="connsiteX39" fmla="*/ 110563 w 1777040"/>
              <a:gd name="connsiteY39" fmla="*/ 888520 h 1777040"/>
              <a:gd name="connsiteX40" fmla="*/ 888520 w 1777040"/>
              <a:gd name="connsiteY40" fmla="*/ 1666477 h 1777040"/>
              <a:gd name="connsiteX41" fmla="*/ 1666477 w 1777040"/>
              <a:gd name="connsiteY41" fmla="*/ 888520 h 1777040"/>
              <a:gd name="connsiteX42" fmla="*/ 888520 w 1777040"/>
              <a:gd name="connsiteY42" fmla="*/ 110563 h 1777040"/>
              <a:gd name="connsiteX43" fmla="*/ 888520 w 1777040"/>
              <a:gd name="connsiteY43" fmla="*/ 0 h 1777040"/>
              <a:gd name="connsiteX44" fmla="*/ 1777040 w 1777040"/>
              <a:gd name="connsiteY44" fmla="*/ 888520 h 1777040"/>
              <a:gd name="connsiteX45" fmla="*/ 888520 w 1777040"/>
              <a:gd name="connsiteY45" fmla="*/ 1777040 h 1777040"/>
              <a:gd name="connsiteX46" fmla="*/ 0 w 1777040"/>
              <a:gd name="connsiteY46" fmla="*/ 888520 h 1777040"/>
              <a:gd name="connsiteX47" fmla="*/ 888520 w 1777040"/>
              <a:gd name="connsiteY47" fmla="*/ 0 h 177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777040" h="1777040">
                <a:moveTo>
                  <a:pt x="928114" y="948920"/>
                </a:moveTo>
                <a:cubicBezTo>
                  <a:pt x="988560" y="968367"/>
                  <a:pt x="1037299" y="998362"/>
                  <a:pt x="1053905" y="1066101"/>
                </a:cubicBezTo>
                <a:cubicBezTo>
                  <a:pt x="1062536" y="1116880"/>
                  <a:pt x="1036615" y="1167455"/>
                  <a:pt x="986530" y="1197557"/>
                </a:cubicBezTo>
                <a:cubicBezTo>
                  <a:pt x="968699" y="1208274"/>
                  <a:pt x="948844" y="1215772"/>
                  <a:pt x="928114" y="1219808"/>
                </a:cubicBezTo>
                <a:close/>
                <a:moveTo>
                  <a:pt x="846152" y="557870"/>
                </a:moveTo>
                <a:lnTo>
                  <a:pt x="846152" y="814036"/>
                </a:lnTo>
                <a:cubicBezTo>
                  <a:pt x="782662" y="799543"/>
                  <a:pt x="733416" y="777195"/>
                  <a:pt x="722979" y="710937"/>
                </a:cubicBezTo>
                <a:cubicBezTo>
                  <a:pt x="714348" y="660159"/>
                  <a:pt x="740269" y="609583"/>
                  <a:pt x="790354" y="579481"/>
                </a:cubicBezTo>
                <a:cubicBezTo>
                  <a:pt x="807423" y="569222"/>
                  <a:pt x="826346" y="561914"/>
                  <a:pt x="846152" y="557870"/>
                </a:cubicBezTo>
                <a:close/>
                <a:moveTo>
                  <a:pt x="846152" y="396255"/>
                </a:moveTo>
                <a:lnTo>
                  <a:pt x="846152" y="443331"/>
                </a:lnTo>
                <a:cubicBezTo>
                  <a:pt x="798092" y="448867"/>
                  <a:pt x="751536" y="464071"/>
                  <a:pt x="710810" y="488548"/>
                </a:cubicBezTo>
                <a:cubicBezTo>
                  <a:pt x="620690" y="542711"/>
                  <a:pt x="573770" y="633476"/>
                  <a:pt x="588788" y="724803"/>
                </a:cubicBezTo>
                <a:cubicBezTo>
                  <a:pt x="624762" y="872148"/>
                  <a:pt x="739108" y="901381"/>
                  <a:pt x="846152" y="926937"/>
                </a:cubicBezTo>
                <a:lnTo>
                  <a:pt x="846152" y="1219100"/>
                </a:lnTo>
                <a:cubicBezTo>
                  <a:pt x="835412" y="1217092"/>
                  <a:pt x="824958" y="1213886"/>
                  <a:pt x="814851" y="1209777"/>
                </a:cubicBezTo>
                <a:cubicBezTo>
                  <a:pt x="759309" y="1187194"/>
                  <a:pt x="723364" y="1141021"/>
                  <a:pt x="721426" y="1089766"/>
                </a:cubicBezTo>
                <a:lnTo>
                  <a:pt x="585984" y="1093287"/>
                </a:lnTo>
                <a:cubicBezTo>
                  <a:pt x="589495" y="1186106"/>
                  <a:pt x="654589" y="1269722"/>
                  <a:pt x="755174" y="1310620"/>
                </a:cubicBezTo>
                <a:cubicBezTo>
                  <a:pt x="784286" y="1322456"/>
                  <a:pt x="814992" y="1330154"/>
                  <a:pt x="846152" y="1333664"/>
                </a:cubicBezTo>
                <a:lnTo>
                  <a:pt x="846152" y="1380783"/>
                </a:lnTo>
                <a:lnTo>
                  <a:pt x="928114" y="1380783"/>
                </a:lnTo>
                <a:lnTo>
                  <a:pt x="928114" y="1333967"/>
                </a:lnTo>
                <a:cubicBezTo>
                  <a:pt x="977103" y="1328719"/>
                  <a:pt x="1024610" y="1313411"/>
                  <a:pt x="1066075" y="1288490"/>
                </a:cubicBezTo>
                <a:cubicBezTo>
                  <a:pt x="1156777" y="1233977"/>
                  <a:pt x="1203719" y="1142387"/>
                  <a:pt x="1188088" y="1050431"/>
                </a:cubicBezTo>
                <a:cubicBezTo>
                  <a:pt x="1143066" y="887876"/>
                  <a:pt x="1031137" y="851889"/>
                  <a:pt x="928114" y="830839"/>
                </a:cubicBezTo>
                <a:lnTo>
                  <a:pt x="928114" y="557383"/>
                </a:lnTo>
                <a:cubicBezTo>
                  <a:pt x="939752" y="559426"/>
                  <a:pt x="951096" y="562815"/>
                  <a:pt x="962033" y="567261"/>
                </a:cubicBezTo>
                <a:cubicBezTo>
                  <a:pt x="1017575" y="589845"/>
                  <a:pt x="1053520" y="636018"/>
                  <a:pt x="1055458" y="687272"/>
                </a:cubicBezTo>
                <a:lnTo>
                  <a:pt x="1190900" y="683751"/>
                </a:lnTo>
                <a:cubicBezTo>
                  <a:pt x="1187389" y="590932"/>
                  <a:pt x="1122295" y="507317"/>
                  <a:pt x="1021710" y="466419"/>
                </a:cubicBezTo>
                <a:cubicBezTo>
                  <a:pt x="991781" y="454250"/>
                  <a:pt x="960166" y="446455"/>
                  <a:pt x="928114" y="443048"/>
                </a:cubicBezTo>
                <a:lnTo>
                  <a:pt x="928114" y="396255"/>
                </a:lnTo>
                <a:close/>
                <a:moveTo>
                  <a:pt x="888520" y="143844"/>
                </a:moveTo>
                <a:cubicBezTo>
                  <a:pt x="1299793" y="143844"/>
                  <a:pt x="1633196" y="477247"/>
                  <a:pt x="1633196" y="888520"/>
                </a:cubicBezTo>
                <a:cubicBezTo>
                  <a:pt x="1633196" y="1299793"/>
                  <a:pt x="1299793" y="1633196"/>
                  <a:pt x="888520" y="1633196"/>
                </a:cubicBezTo>
                <a:cubicBezTo>
                  <a:pt x="477247" y="1633196"/>
                  <a:pt x="143844" y="1299793"/>
                  <a:pt x="143844" y="888520"/>
                </a:cubicBezTo>
                <a:cubicBezTo>
                  <a:pt x="143844" y="477247"/>
                  <a:pt x="477247" y="143844"/>
                  <a:pt x="888520" y="143844"/>
                </a:cubicBezTo>
                <a:close/>
                <a:moveTo>
                  <a:pt x="888520" y="110563"/>
                </a:moveTo>
                <a:cubicBezTo>
                  <a:pt x="458866" y="110563"/>
                  <a:pt x="110563" y="458866"/>
                  <a:pt x="110563" y="888520"/>
                </a:cubicBezTo>
                <a:cubicBezTo>
                  <a:pt x="110563" y="1318174"/>
                  <a:pt x="458866" y="1666477"/>
                  <a:pt x="888520" y="1666477"/>
                </a:cubicBezTo>
                <a:cubicBezTo>
                  <a:pt x="1318174" y="1666477"/>
                  <a:pt x="1666477" y="1318174"/>
                  <a:pt x="1666477" y="888520"/>
                </a:cubicBezTo>
                <a:cubicBezTo>
                  <a:pt x="1666477" y="458866"/>
                  <a:pt x="1318174" y="110563"/>
                  <a:pt x="888520" y="110563"/>
                </a:cubicBezTo>
                <a:close/>
                <a:moveTo>
                  <a:pt x="888520" y="0"/>
                </a:moveTo>
                <a:cubicBezTo>
                  <a:pt x="1379236" y="0"/>
                  <a:pt x="1777040" y="397804"/>
                  <a:pt x="1777040" y="888520"/>
                </a:cubicBezTo>
                <a:cubicBezTo>
                  <a:pt x="1777040" y="1379236"/>
                  <a:pt x="1379236" y="1777040"/>
                  <a:pt x="888520" y="1777040"/>
                </a:cubicBezTo>
                <a:cubicBezTo>
                  <a:pt x="397804" y="1777040"/>
                  <a:pt x="0" y="1379236"/>
                  <a:pt x="0" y="888520"/>
                </a:cubicBezTo>
                <a:cubicBezTo>
                  <a:pt x="0" y="397804"/>
                  <a:pt x="397804" y="0"/>
                  <a:pt x="88852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latin typeface="Times New Roman" panose="02020603050405020304" pitchFamily="18" charset="0"/>
              <a:cs typeface="Times New Roman" panose="02020603050405020304" pitchFamily="18" charset="0"/>
            </a:endParaRPr>
          </a:p>
        </p:txBody>
      </p:sp>
      <p:sp>
        <p:nvSpPr>
          <p:cNvPr id="43" name="Freeform: Shape 42">
            <a:extLst>
              <a:ext uri="{FF2B5EF4-FFF2-40B4-BE49-F238E27FC236}">
                <a16:creationId xmlns:a16="http://schemas.microsoft.com/office/drawing/2014/main" id="{E8DFB573-D9B4-4117-99F2-9E6390D32D06}"/>
              </a:ext>
            </a:extLst>
          </p:cNvPr>
          <p:cNvSpPr/>
          <p:nvPr/>
        </p:nvSpPr>
        <p:spPr>
          <a:xfrm rot="18685094">
            <a:off x="7295097" y="2799236"/>
            <a:ext cx="629764" cy="629764"/>
          </a:xfrm>
          <a:custGeom>
            <a:avLst/>
            <a:gdLst>
              <a:gd name="connsiteX0" fmla="*/ 928114 w 1777040"/>
              <a:gd name="connsiteY0" fmla="*/ 948920 h 1777040"/>
              <a:gd name="connsiteX1" fmla="*/ 1053905 w 1777040"/>
              <a:gd name="connsiteY1" fmla="*/ 1066101 h 1777040"/>
              <a:gd name="connsiteX2" fmla="*/ 986530 w 1777040"/>
              <a:gd name="connsiteY2" fmla="*/ 1197557 h 1777040"/>
              <a:gd name="connsiteX3" fmla="*/ 928114 w 1777040"/>
              <a:gd name="connsiteY3" fmla="*/ 1219808 h 1777040"/>
              <a:gd name="connsiteX4" fmla="*/ 846152 w 1777040"/>
              <a:gd name="connsiteY4" fmla="*/ 557870 h 1777040"/>
              <a:gd name="connsiteX5" fmla="*/ 846152 w 1777040"/>
              <a:gd name="connsiteY5" fmla="*/ 814036 h 1777040"/>
              <a:gd name="connsiteX6" fmla="*/ 722979 w 1777040"/>
              <a:gd name="connsiteY6" fmla="*/ 710937 h 1777040"/>
              <a:gd name="connsiteX7" fmla="*/ 790354 w 1777040"/>
              <a:gd name="connsiteY7" fmla="*/ 579481 h 1777040"/>
              <a:gd name="connsiteX8" fmla="*/ 846152 w 1777040"/>
              <a:gd name="connsiteY8" fmla="*/ 557870 h 1777040"/>
              <a:gd name="connsiteX9" fmla="*/ 846152 w 1777040"/>
              <a:gd name="connsiteY9" fmla="*/ 396255 h 1777040"/>
              <a:gd name="connsiteX10" fmla="*/ 846152 w 1777040"/>
              <a:gd name="connsiteY10" fmla="*/ 443331 h 1777040"/>
              <a:gd name="connsiteX11" fmla="*/ 710810 w 1777040"/>
              <a:gd name="connsiteY11" fmla="*/ 488548 h 1777040"/>
              <a:gd name="connsiteX12" fmla="*/ 588788 w 1777040"/>
              <a:gd name="connsiteY12" fmla="*/ 724803 h 1777040"/>
              <a:gd name="connsiteX13" fmla="*/ 846152 w 1777040"/>
              <a:gd name="connsiteY13" fmla="*/ 926937 h 1777040"/>
              <a:gd name="connsiteX14" fmla="*/ 846152 w 1777040"/>
              <a:gd name="connsiteY14" fmla="*/ 1219100 h 1777040"/>
              <a:gd name="connsiteX15" fmla="*/ 814851 w 1777040"/>
              <a:gd name="connsiteY15" fmla="*/ 1209777 h 1777040"/>
              <a:gd name="connsiteX16" fmla="*/ 721426 w 1777040"/>
              <a:gd name="connsiteY16" fmla="*/ 1089766 h 1777040"/>
              <a:gd name="connsiteX17" fmla="*/ 585984 w 1777040"/>
              <a:gd name="connsiteY17" fmla="*/ 1093287 h 1777040"/>
              <a:gd name="connsiteX18" fmla="*/ 755174 w 1777040"/>
              <a:gd name="connsiteY18" fmla="*/ 1310620 h 1777040"/>
              <a:gd name="connsiteX19" fmla="*/ 846152 w 1777040"/>
              <a:gd name="connsiteY19" fmla="*/ 1333664 h 1777040"/>
              <a:gd name="connsiteX20" fmla="*/ 846152 w 1777040"/>
              <a:gd name="connsiteY20" fmla="*/ 1380783 h 1777040"/>
              <a:gd name="connsiteX21" fmla="*/ 928114 w 1777040"/>
              <a:gd name="connsiteY21" fmla="*/ 1380783 h 1777040"/>
              <a:gd name="connsiteX22" fmla="*/ 928114 w 1777040"/>
              <a:gd name="connsiteY22" fmla="*/ 1333967 h 1777040"/>
              <a:gd name="connsiteX23" fmla="*/ 1066075 w 1777040"/>
              <a:gd name="connsiteY23" fmla="*/ 1288490 h 1777040"/>
              <a:gd name="connsiteX24" fmla="*/ 1188088 w 1777040"/>
              <a:gd name="connsiteY24" fmla="*/ 1050431 h 1777040"/>
              <a:gd name="connsiteX25" fmla="*/ 928114 w 1777040"/>
              <a:gd name="connsiteY25" fmla="*/ 830839 h 1777040"/>
              <a:gd name="connsiteX26" fmla="*/ 928114 w 1777040"/>
              <a:gd name="connsiteY26" fmla="*/ 557383 h 1777040"/>
              <a:gd name="connsiteX27" fmla="*/ 962033 w 1777040"/>
              <a:gd name="connsiteY27" fmla="*/ 567261 h 1777040"/>
              <a:gd name="connsiteX28" fmla="*/ 1055458 w 1777040"/>
              <a:gd name="connsiteY28" fmla="*/ 687272 h 1777040"/>
              <a:gd name="connsiteX29" fmla="*/ 1190900 w 1777040"/>
              <a:gd name="connsiteY29" fmla="*/ 683751 h 1777040"/>
              <a:gd name="connsiteX30" fmla="*/ 1021710 w 1777040"/>
              <a:gd name="connsiteY30" fmla="*/ 466419 h 1777040"/>
              <a:gd name="connsiteX31" fmla="*/ 928114 w 1777040"/>
              <a:gd name="connsiteY31" fmla="*/ 443048 h 1777040"/>
              <a:gd name="connsiteX32" fmla="*/ 928114 w 1777040"/>
              <a:gd name="connsiteY32" fmla="*/ 396255 h 1777040"/>
              <a:gd name="connsiteX33" fmla="*/ 888520 w 1777040"/>
              <a:gd name="connsiteY33" fmla="*/ 143844 h 1777040"/>
              <a:gd name="connsiteX34" fmla="*/ 1633196 w 1777040"/>
              <a:gd name="connsiteY34" fmla="*/ 888520 h 1777040"/>
              <a:gd name="connsiteX35" fmla="*/ 888520 w 1777040"/>
              <a:gd name="connsiteY35" fmla="*/ 1633196 h 1777040"/>
              <a:gd name="connsiteX36" fmla="*/ 143844 w 1777040"/>
              <a:gd name="connsiteY36" fmla="*/ 888520 h 1777040"/>
              <a:gd name="connsiteX37" fmla="*/ 888520 w 1777040"/>
              <a:gd name="connsiteY37" fmla="*/ 143844 h 1777040"/>
              <a:gd name="connsiteX38" fmla="*/ 888520 w 1777040"/>
              <a:gd name="connsiteY38" fmla="*/ 110563 h 1777040"/>
              <a:gd name="connsiteX39" fmla="*/ 110563 w 1777040"/>
              <a:gd name="connsiteY39" fmla="*/ 888520 h 1777040"/>
              <a:gd name="connsiteX40" fmla="*/ 888520 w 1777040"/>
              <a:gd name="connsiteY40" fmla="*/ 1666477 h 1777040"/>
              <a:gd name="connsiteX41" fmla="*/ 1666477 w 1777040"/>
              <a:gd name="connsiteY41" fmla="*/ 888520 h 1777040"/>
              <a:gd name="connsiteX42" fmla="*/ 888520 w 1777040"/>
              <a:gd name="connsiteY42" fmla="*/ 110563 h 1777040"/>
              <a:gd name="connsiteX43" fmla="*/ 888520 w 1777040"/>
              <a:gd name="connsiteY43" fmla="*/ 0 h 1777040"/>
              <a:gd name="connsiteX44" fmla="*/ 1777040 w 1777040"/>
              <a:gd name="connsiteY44" fmla="*/ 888520 h 1777040"/>
              <a:gd name="connsiteX45" fmla="*/ 888520 w 1777040"/>
              <a:gd name="connsiteY45" fmla="*/ 1777040 h 1777040"/>
              <a:gd name="connsiteX46" fmla="*/ 0 w 1777040"/>
              <a:gd name="connsiteY46" fmla="*/ 888520 h 1777040"/>
              <a:gd name="connsiteX47" fmla="*/ 888520 w 1777040"/>
              <a:gd name="connsiteY47" fmla="*/ 0 h 177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777040" h="1777040">
                <a:moveTo>
                  <a:pt x="928114" y="948920"/>
                </a:moveTo>
                <a:cubicBezTo>
                  <a:pt x="988560" y="968367"/>
                  <a:pt x="1037299" y="998362"/>
                  <a:pt x="1053905" y="1066101"/>
                </a:cubicBezTo>
                <a:cubicBezTo>
                  <a:pt x="1062536" y="1116880"/>
                  <a:pt x="1036615" y="1167455"/>
                  <a:pt x="986530" y="1197557"/>
                </a:cubicBezTo>
                <a:cubicBezTo>
                  <a:pt x="968699" y="1208274"/>
                  <a:pt x="948844" y="1215772"/>
                  <a:pt x="928114" y="1219808"/>
                </a:cubicBezTo>
                <a:close/>
                <a:moveTo>
                  <a:pt x="846152" y="557870"/>
                </a:moveTo>
                <a:lnTo>
                  <a:pt x="846152" y="814036"/>
                </a:lnTo>
                <a:cubicBezTo>
                  <a:pt x="782662" y="799543"/>
                  <a:pt x="733416" y="777195"/>
                  <a:pt x="722979" y="710937"/>
                </a:cubicBezTo>
                <a:cubicBezTo>
                  <a:pt x="714348" y="660159"/>
                  <a:pt x="740269" y="609583"/>
                  <a:pt x="790354" y="579481"/>
                </a:cubicBezTo>
                <a:cubicBezTo>
                  <a:pt x="807423" y="569222"/>
                  <a:pt x="826346" y="561914"/>
                  <a:pt x="846152" y="557870"/>
                </a:cubicBezTo>
                <a:close/>
                <a:moveTo>
                  <a:pt x="846152" y="396255"/>
                </a:moveTo>
                <a:lnTo>
                  <a:pt x="846152" y="443331"/>
                </a:lnTo>
                <a:cubicBezTo>
                  <a:pt x="798092" y="448867"/>
                  <a:pt x="751536" y="464071"/>
                  <a:pt x="710810" y="488548"/>
                </a:cubicBezTo>
                <a:cubicBezTo>
                  <a:pt x="620690" y="542711"/>
                  <a:pt x="573770" y="633476"/>
                  <a:pt x="588788" y="724803"/>
                </a:cubicBezTo>
                <a:cubicBezTo>
                  <a:pt x="624762" y="872148"/>
                  <a:pt x="739108" y="901381"/>
                  <a:pt x="846152" y="926937"/>
                </a:cubicBezTo>
                <a:lnTo>
                  <a:pt x="846152" y="1219100"/>
                </a:lnTo>
                <a:cubicBezTo>
                  <a:pt x="835412" y="1217092"/>
                  <a:pt x="824958" y="1213886"/>
                  <a:pt x="814851" y="1209777"/>
                </a:cubicBezTo>
                <a:cubicBezTo>
                  <a:pt x="759309" y="1187194"/>
                  <a:pt x="723364" y="1141021"/>
                  <a:pt x="721426" y="1089766"/>
                </a:cubicBezTo>
                <a:lnTo>
                  <a:pt x="585984" y="1093287"/>
                </a:lnTo>
                <a:cubicBezTo>
                  <a:pt x="589495" y="1186106"/>
                  <a:pt x="654589" y="1269722"/>
                  <a:pt x="755174" y="1310620"/>
                </a:cubicBezTo>
                <a:cubicBezTo>
                  <a:pt x="784286" y="1322456"/>
                  <a:pt x="814992" y="1330154"/>
                  <a:pt x="846152" y="1333664"/>
                </a:cubicBezTo>
                <a:lnTo>
                  <a:pt x="846152" y="1380783"/>
                </a:lnTo>
                <a:lnTo>
                  <a:pt x="928114" y="1380783"/>
                </a:lnTo>
                <a:lnTo>
                  <a:pt x="928114" y="1333967"/>
                </a:lnTo>
                <a:cubicBezTo>
                  <a:pt x="977103" y="1328719"/>
                  <a:pt x="1024610" y="1313411"/>
                  <a:pt x="1066075" y="1288490"/>
                </a:cubicBezTo>
                <a:cubicBezTo>
                  <a:pt x="1156777" y="1233977"/>
                  <a:pt x="1203719" y="1142387"/>
                  <a:pt x="1188088" y="1050431"/>
                </a:cubicBezTo>
                <a:cubicBezTo>
                  <a:pt x="1143066" y="887876"/>
                  <a:pt x="1031137" y="851889"/>
                  <a:pt x="928114" y="830839"/>
                </a:cubicBezTo>
                <a:lnTo>
                  <a:pt x="928114" y="557383"/>
                </a:lnTo>
                <a:cubicBezTo>
                  <a:pt x="939752" y="559426"/>
                  <a:pt x="951096" y="562815"/>
                  <a:pt x="962033" y="567261"/>
                </a:cubicBezTo>
                <a:cubicBezTo>
                  <a:pt x="1017575" y="589845"/>
                  <a:pt x="1053520" y="636018"/>
                  <a:pt x="1055458" y="687272"/>
                </a:cubicBezTo>
                <a:lnTo>
                  <a:pt x="1190900" y="683751"/>
                </a:lnTo>
                <a:cubicBezTo>
                  <a:pt x="1187389" y="590932"/>
                  <a:pt x="1122295" y="507317"/>
                  <a:pt x="1021710" y="466419"/>
                </a:cubicBezTo>
                <a:cubicBezTo>
                  <a:pt x="991781" y="454250"/>
                  <a:pt x="960166" y="446455"/>
                  <a:pt x="928114" y="443048"/>
                </a:cubicBezTo>
                <a:lnTo>
                  <a:pt x="928114" y="396255"/>
                </a:lnTo>
                <a:close/>
                <a:moveTo>
                  <a:pt x="888520" y="143844"/>
                </a:moveTo>
                <a:cubicBezTo>
                  <a:pt x="1299793" y="143844"/>
                  <a:pt x="1633196" y="477247"/>
                  <a:pt x="1633196" y="888520"/>
                </a:cubicBezTo>
                <a:cubicBezTo>
                  <a:pt x="1633196" y="1299793"/>
                  <a:pt x="1299793" y="1633196"/>
                  <a:pt x="888520" y="1633196"/>
                </a:cubicBezTo>
                <a:cubicBezTo>
                  <a:pt x="477247" y="1633196"/>
                  <a:pt x="143844" y="1299793"/>
                  <a:pt x="143844" y="888520"/>
                </a:cubicBezTo>
                <a:cubicBezTo>
                  <a:pt x="143844" y="477247"/>
                  <a:pt x="477247" y="143844"/>
                  <a:pt x="888520" y="143844"/>
                </a:cubicBezTo>
                <a:close/>
                <a:moveTo>
                  <a:pt x="888520" y="110563"/>
                </a:moveTo>
                <a:cubicBezTo>
                  <a:pt x="458866" y="110563"/>
                  <a:pt x="110563" y="458866"/>
                  <a:pt x="110563" y="888520"/>
                </a:cubicBezTo>
                <a:cubicBezTo>
                  <a:pt x="110563" y="1318174"/>
                  <a:pt x="458866" y="1666477"/>
                  <a:pt x="888520" y="1666477"/>
                </a:cubicBezTo>
                <a:cubicBezTo>
                  <a:pt x="1318174" y="1666477"/>
                  <a:pt x="1666477" y="1318174"/>
                  <a:pt x="1666477" y="888520"/>
                </a:cubicBezTo>
                <a:cubicBezTo>
                  <a:pt x="1666477" y="458866"/>
                  <a:pt x="1318174" y="110563"/>
                  <a:pt x="888520" y="110563"/>
                </a:cubicBezTo>
                <a:close/>
                <a:moveTo>
                  <a:pt x="888520" y="0"/>
                </a:moveTo>
                <a:cubicBezTo>
                  <a:pt x="1379236" y="0"/>
                  <a:pt x="1777040" y="397804"/>
                  <a:pt x="1777040" y="888520"/>
                </a:cubicBezTo>
                <a:cubicBezTo>
                  <a:pt x="1777040" y="1379236"/>
                  <a:pt x="1379236" y="1777040"/>
                  <a:pt x="888520" y="1777040"/>
                </a:cubicBezTo>
                <a:cubicBezTo>
                  <a:pt x="397804" y="1777040"/>
                  <a:pt x="0" y="1379236"/>
                  <a:pt x="0" y="888520"/>
                </a:cubicBezTo>
                <a:cubicBezTo>
                  <a:pt x="0" y="397804"/>
                  <a:pt x="397804" y="0"/>
                  <a:pt x="88852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latin typeface="Times New Roman" panose="02020603050405020304" pitchFamily="18" charset="0"/>
              <a:cs typeface="Times New Roman" panose="02020603050405020304" pitchFamily="18" charset="0"/>
            </a:endParaRPr>
          </a:p>
        </p:txBody>
      </p:sp>
      <p:sp>
        <p:nvSpPr>
          <p:cNvPr id="44" name="Freeform: Shape 43">
            <a:extLst>
              <a:ext uri="{FF2B5EF4-FFF2-40B4-BE49-F238E27FC236}">
                <a16:creationId xmlns:a16="http://schemas.microsoft.com/office/drawing/2014/main" id="{E1651AC2-AAB9-4A74-BF4C-501738E15C32}"/>
              </a:ext>
            </a:extLst>
          </p:cNvPr>
          <p:cNvSpPr/>
          <p:nvPr/>
        </p:nvSpPr>
        <p:spPr>
          <a:xfrm rot="20976348">
            <a:off x="7700862" y="2204571"/>
            <a:ext cx="629764" cy="629764"/>
          </a:xfrm>
          <a:custGeom>
            <a:avLst/>
            <a:gdLst>
              <a:gd name="connsiteX0" fmla="*/ 928114 w 1777040"/>
              <a:gd name="connsiteY0" fmla="*/ 948920 h 1777040"/>
              <a:gd name="connsiteX1" fmla="*/ 1053905 w 1777040"/>
              <a:gd name="connsiteY1" fmla="*/ 1066101 h 1777040"/>
              <a:gd name="connsiteX2" fmla="*/ 986530 w 1777040"/>
              <a:gd name="connsiteY2" fmla="*/ 1197557 h 1777040"/>
              <a:gd name="connsiteX3" fmla="*/ 928114 w 1777040"/>
              <a:gd name="connsiteY3" fmla="*/ 1219808 h 1777040"/>
              <a:gd name="connsiteX4" fmla="*/ 846152 w 1777040"/>
              <a:gd name="connsiteY4" fmla="*/ 557870 h 1777040"/>
              <a:gd name="connsiteX5" fmla="*/ 846152 w 1777040"/>
              <a:gd name="connsiteY5" fmla="*/ 814036 h 1777040"/>
              <a:gd name="connsiteX6" fmla="*/ 722979 w 1777040"/>
              <a:gd name="connsiteY6" fmla="*/ 710937 h 1777040"/>
              <a:gd name="connsiteX7" fmla="*/ 790354 w 1777040"/>
              <a:gd name="connsiteY7" fmla="*/ 579481 h 1777040"/>
              <a:gd name="connsiteX8" fmla="*/ 846152 w 1777040"/>
              <a:gd name="connsiteY8" fmla="*/ 557870 h 1777040"/>
              <a:gd name="connsiteX9" fmla="*/ 846152 w 1777040"/>
              <a:gd name="connsiteY9" fmla="*/ 396255 h 1777040"/>
              <a:gd name="connsiteX10" fmla="*/ 846152 w 1777040"/>
              <a:gd name="connsiteY10" fmla="*/ 443331 h 1777040"/>
              <a:gd name="connsiteX11" fmla="*/ 710810 w 1777040"/>
              <a:gd name="connsiteY11" fmla="*/ 488548 h 1777040"/>
              <a:gd name="connsiteX12" fmla="*/ 588788 w 1777040"/>
              <a:gd name="connsiteY12" fmla="*/ 724803 h 1777040"/>
              <a:gd name="connsiteX13" fmla="*/ 846152 w 1777040"/>
              <a:gd name="connsiteY13" fmla="*/ 926937 h 1777040"/>
              <a:gd name="connsiteX14" fmla="*/ 846152 w 1777040"/>
              <a:gd name="connsiteY14" fmla="*/ 1219100 h 1777040"/>
              <a:gd name="connsiteX15" fmla="*/ 814851 w 1777040"/>
              <a:gd name="connsiteY15" fmla="*/ 1209777 h 1777040"/>
              <a:gd name="connsiteX16" fmla="*/ 721426 w 1777040"/>
              <a:gd name="connsiteY16" fmla="*/ 1089766 h 1777040"/>
              <a:gd name="connsiteX17" fmla="*/ 585984 w 1777040"/>
              <a:gd name="connsiteY17" fmla="*/ 1093287 h 1777040"/>
              <a:gd name="connsiteX18" fmla="*/ 755174 w 1777040"/>
              <a:gd name="connsiteY18" fmla="*/ 1310620 h 1777040"/>
              <a:gd name="connsiteX19" fmla="*/ 846152 w 1777040"/>
              <a:gd name="connsiteY19" fmla="*/ 1333664 h 1777040"/>
              <a:gd name="connsiteX20" fmla="*/ 846152 w 1777040"/>
              <a:gd name="connsiteY20" fmla="*/ 1380783 h 1777040"/>
              <a:gd name="connsiteX21" fmla="*/ 928114 w 1777040"/>
              <a:gd name="connsiteY21" fmla="*/ 1380783 h 1777040"/>
              <a:gd name="connsiteX22" fmla="*/ 928114 w 1777040"/>
              <a:gd name="connsiteY22" fmla="*/ 1333967 h 1777040"/>
              <a:gd name="connsiteX23" fmla="*/ 1066075 w 1777040"/>
              <a:gd name="connsiteY23" fmla="*/ 1288490 h 1777040"/>
              <a:gd name="connsiteX24" fmla="*/ 1188088 w 1777040"/>
              <a:gd name="connsiteY24" fmla="*/ 1050431 h 1777040"/>
              <a:gd name="connsiteX25" fmla="*/ 928114 w 1777040"/>
              <a:gd name="connsiteY25" fmla="*/ 830839 h 1777040"/>
              <a:gd name="connsiteX26" fmla="*/ 928114 w 1777040"/>
              <a:gd name="connsiteY26" fmla="*/ 557383 h 1777040"/>
              <a:gd name="connsiteX27" fmla="*/ 962033 w 1777040"/>
              <a:gd name="connsiteY27" fmla="*/ 567261 h 1777040"/>
              <a:gd name="connsiteX28" fmla="*/ 1055458 w 1777040"/>
              <a:gd name="connsiteY28" fmla="*/ 687272 h 1777040"/>
              <a:gd name="connsiteX29" fmla="*/ 1190900 w 1777040"/>
              <a:gd name="connsiteY29" fmla="*/ 683751 h 1777040"/>
              <a:gd name="connsiteX30" fmla="*/ 1021710 w 1777040"/>
              <a:gd name="connsiteY30" fmla="*/ 466419 h 1777040"/>
              <a:gd name="connsiteX31" fmla="*/ 928114 w 1777040"/>
              <a:gd name="connsiteY31" fmla="*/ 443048 h 1777040"/>
              <a:gd name="connsiteX32" fmla="*/ 928114 w 1777040"/>
              <a:gd name="connsiteY32" fmla="*/ 396255 h 1777040"/>
              <a:gd name="connsiteX33" fmla="*/ 888520 w 1777040"/>
              <a:gd name="connsiteY33" fmla="*/ 143844 h 1777040"/>
              <a:gd name="connsiteX34" fmla="*/ 1633196 w 1777040"/>
              <a:gd name="connsiteY34" fmla="*/ 888520 h 1777040"/>
              <a:gd name="connsiteX35" fmla="*/ 888520 w 1777040"/>
              <a:gd name="connsiteY35" fmla="*/ 1633196 h 1777040"/>
              <a:gd name="connsiteX36" fmla="*/ 143844 w 1777040"/>
              <a:gd name="connsiteY36" fmla="*/ 888520 h 1777040"/>
              <a:gd name="connsiteX37" fmla="*/ 888520 w 1777040"/>
              <a:gd name="connsiteY37" fmla="*/ 143844 h 1777040"/>
              <a:gd name="connsiteX38" fmla="*/ 888520 w 1777040"/>
              <a:gd name="connsiteY38" fmla="*/ 110563 h 1777040"/>
              <a:gd name="connsiteX39" fmla="*/ 110563 w 1777040"/>
              <a:gd name="connsiteY39" fmla="*/ 888520 h 1777040"/>
              <a:gd name="connsiteX40" fmla="*/ 888520 w 1777040"/>
              <a:gd name="connsiteY40" fmla="*/ 1666477 h 1777040"/>
              <a:gd name="connsiteX41" fmla="*/ 1666477 w 1777040"/>
              <a:gd name="connsiteY41" fmla="*/ 888520 h 1777040"/>
              <a:gd name="connsiteX42" fmla="*/ 888520 w 1777040"/>
              <a:gd name="connsiteY42" fmla="*/ 110563 h 1777040"/>
              <a:gd name="connsiteX43" fmla="*/ 888520 w 1777040"/>
              <a:gd name="connsiteY43" fmla="*/ 0 h 1777040"/>
              <a:gd name="connsiteX44" fmla="*/ 1777040 w 1777040"/>
              <a:gd name="connsiteY44" fmla="*/ 888520 h 1777040"/>
              <a:gd name="connsiteX45" fmla="*/ 888520 w 1777040"/>
              <a:gd name="connsiteY45" fmla="*/ 1777040 h 1777040"/>
              <a:gd name="connsiteX46" fmla="*/ 0 w 1777040"/>
              <a:gd name="connsiteY46" fmla="*/ 888520 h 1777040"/>
              <a:gd name="connsiteX47" fmla="*/ 888520 w 1777040"/>
              <a:gd name="connsiteY47" fmla="*/ 0 h 177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777040" h="1777040">
                <a:moveTo>
                  <a:pt x="928114" y="948920"/>
                </a:moveTo>
                <a:cubicBezTo>
                  <a:pt x="988560" y="968367"/>
                  <a:pt x="1037299" y="998362"/>
                  <a:pt x="1053905" y="1066101"/>
                </a:cubicBezTo>
                <a:cubicBezTo>
                  <a:pt x="1062536" y="1116880"/>
                  <a:pt x="1036615" y="1167455"/>
                  <a:pt x="986530" y="1197557"/>
                </a:cubicBezTo>
                <a:cubicBezTo>
                  <a:pt x="968699" y="1208274"/>
                  <a:pt x="948844" y="1215772"/>
                  <a:pt x="928114" y="1219808"/>
                </a:cubicBezTo>
                <a:close/>
                <a:moveTo>
                  <a:pt x="846152" y="557870"/>
                </a:moveTo>
                <a:lnTo>
                  <a:pt x="846152" y="814036"/>
                </a:lnTo>
                <a:cubicBezTo>
                  <a:pt x="782662" y="799543"/>
                  <a:pt x="733416" y="777195"/>
                  <a:pt x="722979" y="710937"/>
                </a:cubicBezTo>
                <a:cubicBezTo>
                  <a:pt x="714348" y="660159"/>
                  <a:pt x="740269" y="609583"/>
                  <a:pt x="790354" y="579481"/>
                </a:cubicBezTo>
                <a:cubicBezTo>
                  <a:pt x="807423" y="569222"/>
                  <a:pt x="826346" y="561914"/>
                  <a:pt x="846152" y="557870"/>
                </a:cubicBezTo>
                <a:close/>
                <a:moveTo>
                  <a:pt x="846152" y="396255"/>
                </a:moveTo>
                <a:lnTo>
                  <a:pt x="846152" y="443331"/>
                </a:lnTo>
                <a:cubicBezTo>
                  <a:pt x="798092" y="448867"/>
                  <a:pt x="751536" y="464071"/>
                  <a:pt x="710810" y="488548"/>
                </a:cubicBezTo>
                <a:cubicBezTo>
                  <a:pt x="620690" y="542711"/>
                  <a:pt x="573770" y="633476"/>
                  <a:pt x="588788" y="724803"/>
                </a:cubicBezTo>
                <a:cubicBezTo>
                  <a:pt x="624762" y="872148"/>
                  <a:pt x="739108" y="901381"/>
                  <a:pt x="846152" y="926937"/>
                </a:cubicBezTo>
                <a:lnTo>
                  <a:pt x="846152" y="1219100"/>
                </a:lnTo>
                <a:cubicBezTo>
                  <a:pt x="835412" y="1217092"/>
                  <a:pt x="824958" y="1213886"/>
                  <a:pt x="814851" y="1209777"/>
                </a:cubicBezTo>
                <a:cubicBezTo>
                  <a:pt x="759309" y="1187194"/>
                  <a:pt x="723364" y="1141021"/>
                  <a:pt x="721426" y="1089766"/>
                </a:cubicBezTo>
                <a:lnTo>
                  <a:pt x="585984" y="1093287"/>
                </a:lnTo>
                <a:cubicBezTo>
                  <a:pt x="589495" y="1186106"/>
                  <a:pt x="654589" y="1269722"/>
                  <a:pt x="755174" y="1310620"/>
                </a:cubicBezTo>
                <a:cubicBezTo>
                  <a:pt x="784286" y="1322456"/>
                  <a:pt x="814992" y="1330154"/>
                  <a:pt x="846152" y="1333664"/>
                </a:cubicBezTo>
                <a:lnTo>
                  <a:pt x="846152" y="1380783"/>
                </a:lnTo>
                <a:lnTo>
                  <a:pt x="928114" y="1380783"/>
                </a:lnTo>
                <a:lnTo>
                  <a:pt x="928114" y="1333967"/>
                </a:lnTo>
                <a:cubicBezTo>
                  <a:pt x="977103" y="1328719"/>
                  <a:pt x="1024610" y="1313411"/>
                  <a:pt x="1066075" y="1288490"/>
                </a:cubicBezTo>
                <a:cubicBezTo>
                  <a:pt x="1156777" y="1233977"/>
                  <a:pt x="1203719" y="1142387"/>
                  <a:pt x="1188088" y="1050431"/>
                </a:cubicBezTo>
                <a:cubicBezTo>
                  <a:pt x="1143066" y="887876"/>
                  <a:pt x="1031137" y="851889"/>
                  <a:pt x="928114" y="830839"/>
                </a:cubicBezTo>
                <a:lnTo>
                  <a:pt x="928114" y="557383"/>
                </a:lnTo>
                <a:cubicBezTo>
                  <a:pt x="939752" y="559426"/>
                  <a:pt x="951096" y="562815"/>
                  <a:pt x="962033" y="567261"/>
                </a:cubicBezTo>
                <a:cubicBezTo>
                  <a:pt x="1017575" y="589845"/>
                  <a:pt x="1053520" y="636018"/>
                  <a:pt x="1055458" y="687272"/>
                </a:cubicBezTo>
                <a:lnTo>
                  <a:pt x="1190900" y="683751"/>
                </a:lnTo>
                <a:cubicBezTo>
                  <a:pt x="1187389" y="590932"/>
                  <a:pt x="1122295" y="507317"/>
                  <a:pt x="1021710" y="466419"/>
                </a:cubicBezTo>
                <a:cubicBezTo>
                  <a:pt x="991781" y="454250"/>
                  <a:pt x="960166" y="446455"/>
                  <a:pt x="928114" y="443048"/>
                </a:cubicBezTo>
                <a:lnTo>
                  <a:pt x="928114" y="396255"/>
                </a:lnTo>
                <a:close/>
                <a:moveTo>
                  <a:pt x="888520" y="143844"/>
                </a:moveTo>
                <a:cubicBezTo>
                  <a:pt x="1299793" y="143844"/>
                  <a:pt x="1633196" y="477247"/>
                  <a:pt x="1633196" y="888520"/>
                </a:cubicBezTo>
                <a:cubicBezTo>
                  <a:pt x="1633196" y="1299793"/>
                  <a:pt x="1299793" y="1633196"/>
                  <a:pt x="888520" y="1633196"/>
                </a:cubicBezTo>
                <a:cubicBezTo>
                  <a:pt x="477247" y="1633196"/>
                  <a:pt x="143844" y="1299793"/>
                  <a:pt x="143844" y="888520"/>
                </a:cubicBezTo>
                <a:cubicBezTo>
                  <a:pt x="143844" y="477247"/>
                  <a:pt x="477247" y="143844"/>
                  <a:pt x="888520" y="143844"/>
                </a:cubicBezTo>
                <a:close/>
                <a:moveTo>
                  <a:pt x="888520" y="110563"/>
                </a:moveTo>
                <a:cubicBezTo>
                  <a:pt x="458866" y="110563"/>
                  <a:pt x="110563" y="458866"/>
                  <a:pt x="110563" y="888520"/>
                </a:cubicBezTo>
                <a:cubicBezTo>
                  <a:pt x="110563" y="1318174"/>
                  <a:pt x="458866" y="1666477"/>
                  <a:pt x="888520" y="1666477"/>
                </a:cubicBezTo>
                <a:cubicBezTo>
                  <a:pt x="1318174" y="1666477"/>
                  <a:pt x="1666477" y="1318174"/>
                  <a:pt x="1666477" y="888520"/>
                </a:cubicBezTo>
                <a:cubicBezTo>
                  <a:pt x="1666477" y="458866"/>
                  <a:pt x="1318174" y="110563"/>
                  <a:pt x="888520" y="110563"/>
                </a:cubicBezTo>
                <a:close/>
                <a:moveTo>
                  <a:pt x="888520" y="0"/>
                </a:moveTo>
                <a:cubicBezTo>
                  <a:pt x="1379236" y="0"/>
                  <a:pt x="1777040" y="397804"/>
                  <a:pt x="1777040" y="888520"/>
                </a:cubicBezTo>
                <a:cubicBezTo>
                  <a:pt x="1777040" y="1379236"/>
                  <a:pt x="1379236" y="1777040"/>
                  <a:pt x="888520" y="1777040"/>
                </a:cubicBezTo>
                <a:cubicBezTo>
                  <a:pt x="397804" y="1777040"/>
                  <a:pt x="0" y="1379236"/>
                  <a:pt x="0" y="888520"/>
                </a:cubicBezTo>
                <a:cubicBezTo>
                  <a:pt x="0" y="397804"/>
                  <a:pt x="397804" y="0"/>
                  <a:pt x="88852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latin typeface="Times New Roman" panose="02020603050405020304" pitchFamily="18" charset="0"/>
              <a:cs typeface="Times New Roman" panose="02020603050405020304" pitchFamily="18" charset="0"/>
            </a:endParaRPr>
          </a:p>
        </p:txBody>
      </p:sp>
      <p:grpSp>
        <p:nvGrpSpPr>
          <p:cNvPr id="3" name="Group 2">
            <a:extLst>
              <a:ext uri="{FF2B5EF4-FFF2-40B4-BE49-F238E27FC236}">
                <a16:creationId xmlns:a16="http://schemas.microsoft.com/office/drawing/2014/main" id="{5811E498-4749-4E96-9837-EB5F60B21CF4}"/>
              </a:ext>
            </a:extLst>
          </p:cNvPr>
          <p:cNvGrpSpPr/>
          <p:nvPr/>
        </p:nvGrpSpPr>
        <p:grpSpPr>
          <a:xfrm flipH="1">
            <a:off x="905245" y="1546324"/>
            <a:ext cx="3963649" cy="4848407"/>
            <a:chOff x="6446339" y="1280897"/>
            <a:chExt cx="4320717" cy="5285178"/>
          </a:xfrm>
        </p:grpSpPr>
        <p:sp>
          <p:nvSpPr>
            <p:cNvPr id="4" name="Freeform: Shape 3">
              <a:extLst>
                <a:ext uri="{FF2B5EF4-FFF2-40B4-BE49-F238E27FC236}">
                  <a16:creationId xmlns:a16="http://schemas.microsoft.com/office/drawing/2014/main" id="{DFE1D627-6D71-4D46-B80A-7E881F4314E4}"/>
                </a:ext>
              </a:extLst>
            </p:cNvPr>
            <p:cNvSpPr/>
            <p:nvPr/>
          </p:nvSpPr>
          <p:spPr>
            <a:xfrm>
              <a:off x="7360122" y="5629227"/>
              <a:ext cx="2033648" cy="936848"/>
            </a:xfrm>
            <a:custGeom>
              <a:avLst/>
              <a:gdLst>
                <a:gd name="connsiteX0" fmla="*/ 448273 w 847725"/>
                <a:gd name="connsiteY0" fmla="*/ 7144 h 390525"/>
                <a:gd name="connsiteX1" fmla="*/ 464466 w 847725"/>
                <a:gd name="connsiteY1" fmla="*/ 184309 h 390525"/>
                <a:gd name="connsiteX2" fmla="*/ 452083 w 847725"/>
                <a:gd name="connsiteY2" fmla="*/ 224314 h 390525"/>
                <a:gd name="connsiteX3" fmla="*/ 352071 w 847725"/>
                <a:gd name="connsiteY3" fmla="*/ 269081 h 390525"/>
                <a:gd name="connsiteX4" fmla="*/ 30126 w 847725"/>
                <a:gd name="connsiteY4" fmla="*/ 283369 h 390525"/>
                <a:gd name="connsiteX5" fmla="*/ 7266 w 847725"/>
                <a:gd name="connsiteY5" fmla="*/ 285274 h 390525"/>
                <a:gd name="connsiteX6" fmla="*/ 12981 w 847725"/>
                <a:gd name="connsiteY6" fmla="*/ 292894 h 390525"/>
                <a:gd name="connsiteX7" fmla="*/ 439701 w 847725"/>
                <a:gd name="connsiteY7" fmla="*/ 384334 h 390525"/>
                <a:gd name="connsiteX8" fmla="*/ 455893 w 847725"/>
                <a:gd name="connsiteY8" fmla="*/ 385286 h 390525"/>
                <a:gd name="connsiteX9" fmla="*/ 829273 w 847725"/>
                <a:gd name="connsiteY9" fmla="*/ 321469 h 390525"/>
                <a:gd name="connsiteX10" fmla="*/ 797841 w 847725"/>
                <a:gd name="connsiteY10" fmla="*/ 52864 h 390525"/>
                <a:gd name="connsiteX11" fmla="*/ 448273 w 847725"/>
                <a:gd name="connsiteY11" fmla="*/ 7144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7725" h="390525">
                  <a:moveTo>
                    <a:pt x="448273" y="7144"/>
                  </a:moveTo>
                  <a:cubicBezTo>
                    <a:pt x="460656" y="89059"/>
                    <a:pt x="469228" y="136684"/>
                    <a:pt x="464466" y="184309"/>
                  </a:cubicBezTo>
                  <a:cubicBezTo>
                    <a:pt x="463513" y="196691"/>
                    <a:pt x="460656" y="208121"/>
                    <a:pt x="452083" y="224314"/>
                  </a:cubicBezTo>
                  <a:cubicBezTo>
                    <a:pt x="433033" y="261461"/>
                    <a:pt x="379693" y="268129"/>
                    <a:pt x="352071" y="269081"/>
                  </a:cubicBezTo>
                  <a:cubicBezTo>
                    <a:pt x="256821" y="270986"/>
                    <a:pt x="63463" y="282416"/>
                    <a:pt x="30126" y="283369"/>
                  </a:cubicBezTo>
                  <a:cubicBezTo>
                    <a:pt x="26316" y="283369"/>
                    <a:pt x="5361" y="283369"/>
                    <a:pt x="7266" y="285274"/>
                  </a:cubicBezTo>
                  <a:cubicBezTo>
                    <a:pt x="8218" y="286226"/>
                    <a:pt x="12981" y="292894"/>
                    <a:pt x="12981" y="292894"/>
                  </a:cubicBezTo>
                  <a:cubicBezTo>
                    <a:pt x="24411" y="308134"/>
                    <a:pt x="381598" y="373856"/>
                    <a:pt x="439701" y="384334"/>
                  </a:cubicBezTo>
                  <a:cubicBezTo>
                    <a:pt x="445416" y="385286"/>
                    <a:pt x="450178" y="385286"/>
                    <a:pt x="455893" y="385286"/>
                  </a:cubicBezTo>
                  <a:cubicBezTo>
                    <a:pt x="508281" y="381476"/>
                    <a:pt x="794983" y="355759"/>
                    <a:pt x="829273" y="321469"/>
                  </a:cubicBezTo>
                  <a:cubicBezTo>
                    <a:pt x="870231" y="279559"/>
                    <a:pt x="827368" y="142399"/>
                    <a:pt x="797841" y="52864"/>
                  </a:cubicBezTo>
                  <a:cubicBezTo>
                    <a:pt x="810223" y="42386"/>
                    <a:pt x="634963" y="21431"/>
                    <a:pt x="448273" y="7144"/>
                  </a:cubicBezTo>
                  <a:close/>
                </a:path>
              </a:pathLst>
            </a:custGeom>
            <a:solidFill>
              <a:srgbClr val="B3B3B3"/>
            </a:solidFill>
            <a:ln w="9525" cap="flat">
              <a:noFill/>
              <a:prstDash val="solid"/>
              <a:miter/>
            </a:ln>
          </p:spPr>
          <p:txBody>
            <a:bodyPr rtlCol="0" anchor="ctr"/>
            <a:lstStyle/>
            <a:p>
              <a:endParaRPr lang="en-US">
                <a:latin typeface="Times New Roman" panose="02020603050405020304" pitchFamily="18" charset="0"/>
                <a:cs typeface="Times New Roman" panose="02020603050405020304" pitchFamily="18" charset="0"/>
              </a:endParaRPr>
            </a:p>
          </p:txBody>
        </p:sp>
        <p:sp>
          <p:nvSpPr>
            <p:cNvPr id="5" name="Freeform: Shape 4">
              <a:extLst>
                <a:ext uri="{FF2B5EF4-FFF2-40B4-BE49-F238E27FC236}">
                  <a16:creationId xmlns:a16="http://schemas.microsoft.com/office/drawing/2014/main" id="{5EA6B983-947A-4B6E-98ED-9279E279A90C}"/>
                </a:ext>
              </a:extLst>
            </p:cNvPr>
            <p:cNvSpPr/>
            <p:nvPr/>
          </p:nvSpPr>
          <p:spPr>
            <a:xfrm>
              <a:off x="7358820" y="5629227"/>
              <a:ext cx="1987948" cy="913998"/>
            </a:xfrm>
            <a:custGeom>
              <a:avLst/>
              <a:gdLst>
                <a:gd name="connsiteX0" fmla="*/ 436434 w 828675"/>
                <a:gd name="connsiteY0" fmla="*/ 7144 h 381000"/>
                <a:gd name="connsiteX1" fmla="*/ 452626 w 828675"/>
                <a:gd name="connsiteY1" fmla="*/ 178594 h 381000"/>
                <a:gd name="connsiteX2" fmla="*/ 440244 w 828675"/>
                <a:gd name="connsiteY2" fmla="*/ 217646 h 381000"/>
                <a:gd name="connsiteX3" fmla="*/ 342136 w 828675"/>
                <a:gd name="connsiteY3" fmla="*/ 260509 h 381000"/>
                <a:gd name="connsiteX4" fmla="*/ 11619 w 828675"/>
                <a:gd name="connsiteY4" fmla="*/ 281464 h 381000"/>
                <a:gd name="connsiteX5" fmla="*/ 428814 w 828675"/>
                <a:gd name="connsiteY5" fmla="*/ 372904 h 381000"/>
                <a:gd name="connsiteX6" fmla="*/ 444054 w 828675"/>
                <a:gd name="connsiteY6" fmla="*/ 373856 h 381000"/>
                <a:gd name="connsiteX7" fmla="*/ 813624 w 828675"/>
                <a:gd name="connsiteY7" fmla="*/ 311944 h 381000"/>
                <a:gd name="connsiteX8" fmla="*/ 782191 w 828675"/>
                <a:gd name="connsiteY8" fmla="*/ 52864 h 381000"/>
                <a:gd name="connsiteX9" fmla="*/ 436434 w 828675"/>
                <a:gd name="connsiteY9" fmla="*/ 7144 h 3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675" h="381000">
                  <a:moveTo>
                    <a:pt x="436434" y="7144"/>
                  </a:moveTo>
                  <a:cubicBezTo>
                    <a:pt x="448816" y="86201"/>
                    <a:pt x="457389" y="131921"/>
                    <a:pt x="452626" y="178594"/>
                  </a:cubicBezTo>
                  <a:cubicBezTo>
                    <a:pt x="451674" y="190976"/>
                    <a:pt x="448816" y="201454"/>
                    <a:pt x="440244" y="217646"/>
                  </a:cubicBezTo>
                  <a:cubicBezTo>
                    <a:pt x="421194" y="252889"/>
                    <a:pt x="367854" y="260509"/>
                    <a:pt x="342136" y="260509"/>
                  </a:cubicBezTo>
                  <a:cubicBezTo>
                    <a:pt x="269746" y="262414"/>
                    <a:pt x="43051" y="274796"/>
                    <a:pt x="11619" y="281464"/>
                  </a:cubicBezTo>
                  <a:cubicBezTo>
                    <a:pt x="-39816" y="292894"/>
                    <a:pt x="367854" y="362426"/>
                    <a:pt x="428814" y="372904"/>
                  </a:cubicBezTo>
                  <a:cubicBezTo>
                    <a:pt x="433576" y="373856"/>
                    <a:pt x="439291" y="373856"/>
                    <a:pt x="444054" y="373856"/>
                  </a:cubicBezTo>
                  <a:cubicBezTo>
                    <a:pt x="494536" y="370046"/>
                    <a:pt x="779334" y="346234"/>
                    <a:pt x="813624" y="311944"/>
                  </a:cubicBezTo>
                  <a:cubicBezTo>
                    <a:pt x="853629" y="271939"/>
                    <a:pt x="811719" y="139541"/>
                    <a:pt x="782191" y="52864"/>
                  </a:cubicBezTo>
                  <a:cubicBezTo>
                    <a:pt x="793621" y="41434"/>
                    <a:pt x="620266" y="20479"/>
                    <a:pt x="436434" y="7144"/>
                  </a:cubicBezTo>
                  <a:close/>
                </a:path>
              </a:pathLst>
            </a:custGeom>
            <a:solidFill>
              <a:srgbClr val="CCCCCC"/>
            </a:solidFill>
            <a:ln w="9525" cap="flat">
              <a:noFill/>
              <a:prstDash val="solid"/>
              <a:miter/>
            </a:ln>
          </p:spPr>
          <p:txBody>
            <a:bodyPr rtlCol="0" anchor="ctr"/>
            <a:lstStyle/>
            <a:p>
              <a:endParaRPr lang="en-US">
                <a:latin typeface="Times New Roman" panose="02020603050405020304" pitchFamily="18" charset="0"/>
                <a:cs typeface="Times New Roman" panose="02020603050405020304" pitchFamily="18" charset="0"/>
              </a:endParaRPr>
            </a:p>
          </p:txBody>
        </p:sp>
        <p:sp>
          <p:nvSpPr>
            <p:cNvPr id="6" name="Freeform: Shape 5">
              <a:extLst>
                <a:ext uri="{FF2B5EF4-FFF2-40B4-BE49-F238E27FC236}">
                  <a16:creationId xmlns:a16="http://schemas.microsoft.com/office/drawing/2014/main" id="{69D0048A-6A98-4FD2-BC10-F705F253D32A}"/>
                </a:ext>
              </a:extLst>
            </p:cNvPr>
            <p:cNvSpPr/>
            <p:nvPr/>
          </p:nvSpPr>
          <p:spPr>
            <a:xfrm>
              <a:off x="6448412" y="1280897"/>
              <a:ext cx="4318644" cy="4592842"/>
            </a:xfrm>
            <a:custGeom>
              <a:avLst/>
              <a:gdLst>
                <a:gd name="connsiteX0" fmla="*/ 1610322 w 1800225"/>
                <a:gd name="connsiteY0" fmla="*/ 1912136 h 1914525"/>
                <a:gd name="connsiteX1" fmla="*/ 53937 w 1800225"/>
                <a:gd name="connsiteY1" fmla="*/ 1736876 h 1914525"/>
                <a:gd name="connsiteX2" fmla="*/ 7264 w 1800225"/>
                <a:gd name="connsiteY2" fmla="*/ 1681631 h 1914525"/>
                <a:gd name="connsiteX3" fmla="*/ 66319 w 1800225"/>
                <a:gd name="connsiteY3" fmla="*/ 529106 h 1914525"/>
                <a:gd name="connsiteX4" fmla="*/ 107277 w 1800225"/>
                <a:gd name="connsiteY4" fmla="*/ 432903 h 1914525"/>
                <a:gd name="connsiteX5" fmla="*/ 1729384 w 1800225"/>
                <a:gd name="connsiteY5" fmla="*/ 9041 h 1914525"/>
                <a:gd name="connsiteX6" fmla="*/ 1797012 w 1800225"/>
                <a:gd name="connsiteY6" fmla="*/ 63333 h 1914525"/>
                <a:gd name="connsiteX7" fmla="*/ 1691284 w 1800225"/>
                <a:gd name="connsiteY7" fmla="*/ 1844508 h 1914525"/>
                <a:gd name="connsiteX8" fmla="*/ 1610322 w 1800225"/>
                <a:gd name="connsiteY8" fmla="*/ 1912136 h 191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00225" h="1914525">
                  <a:moveTo>
                    <a:pt x="1610322" y="1912136"/>
                  </a:moveTo>
                  <a:lnTo>
                    <a:pt x="53937" y="1736876"/>
                  </a:lnTo>
                  <a:cubicBezTo>
                    <a:pt x="26314" y="1734018"/>
                    <a:pt x="5359" y="1709253"/>
                    <a:pt x="7264" y="1681631"/>
                  </a:cubicBezTo>
                  <a:lnTo>
                    <a:pt x="66319" y="529106"/>
                  </a:lnTo>
                  <a:cubicBezTo>
                    <a:pt x="68224" y="458621"/>
                    <a:pt x="84417" y="438618"/>
                    <a:pt x="107277" y="432903"/>
                  </a:cubicBezTo>
                  <a:lnTo>
                    <a:pt x="1729384" y="9041"/>
                  </a:lnTo>
                  <a:cubicBezTo>
                    <a:pt x="1764627" y="-484"/>
                    <a:pt x="1798917" y="27138"/>
                    <a:pt x="1797012" y="63333"/>
                  </a:cubicBezTo>
                  <a:lnTo>
                    <a:pt x="1691284" y="1844508"/>
                  </a:lnTo>
                  <a:cubicBezTo>
                    <a:pt x="1687474" y="1885466"/>
                    <a:pt x="1651279" y="1915946"/>
                    <a:pt x="1610322" y="1912136"/>
                  </a:cubicBezTo>
                  <a:close/>
                </a:path>
              </a:pathLst>
            </a:custGeom>
            <a:solidFill>
              <a:srgbClr val="CCCCCC"/>
            </a:solidFill>
            <a:ln w="9525" cap="flat">
              <a:noFill/>
              <a:prstDash val="solid"/>
              <a:miter/>
            </a:ln>
          </p:spPr>
          <p:txBody>
            <a:bodyPr rtlCol="0" anchor="ctr"/>
            <a:lstStyle/>
            <a:p>
              <a:endParaRPr lang="en-US">
                <a:latin typeface="Times New Roman" panose="02020603050405020304" pitchFamily="18" charset="0"/>
                <a:cs typeface="Times New Roman" panose="02020603050405020304" pitchFamily="18" charset="0"/>
              </a:endParaRPr>
            </a:p>
          </p:txBody>
        </p:sp>
        <p:sp>
          <p:nvSpPr>
            <p:cNvPr id="7" name="Freeform: Shape 6">
              <a:extLst>
                <a:ext uri="{FF2B5EF4-FFF2-40B4-BE49-F238E27FC236}">
                  <a16:creationId xmlns:a16="http://schemas.microsoft.com/office/drawing/2014/main" id="{CFE50E54-F1EC-44B8-9644-1BFF3DCAF840}"/>
                </a:ext>
              </a:extLst>
            </p:cNvPr>
            <p:cNvSpPr/>
            <p:nvPr/>
          </p:nvSpPr>
          <p:spPr>
            <a:xfrm>
              <a:off x="6464696" y="1280897"/>
              <a:ext cx="4250094" cy="3998744"/>
            </a:xfrm>
            <a:custGeom>
              <a:avLst/>
              <a:gdLst>
                <a:gd name="connsiteX0" fmla="*/ 1678781 w 1771650"/>
                <a:gd name="connsiteY0" fmla="*/ 1664486 h 1666875"/>
                <a:gd name="connsiteX1" fmla="*/ 7144 w 1771650"/>
                <a:gd name="connsiteY1" fmla="*/ 1552091 h 1666875"/>
                <a:gd name="connsiteX2" fmla="*/ 58579 w 1771650"/>
                <a:gd name="connsiteY2" fmla="*/ 482433 h 1666875"/>
                <a:gd name="connsiteX3" fmla="*/ 98584 w 1771650"/>
                <a:gd name="connsiteY3" fmla="*/ 432903 h 1666875"/>
                <a:gd name="connsiteX4" fmla="*/ 1705451 w 1771650"/>
                <a:gd name="connsiteY4" fmla="*/ 9041 h 1666875"/>
                <a:gd name="connsiteX5" fmla="*/ 1772126 w 1771650"/>
                <a:gd name="connsiteY5" fmla="*/ 63333 h 1666875"/>
                <a:gd name="connsiteX6" fmla="*/ 1678781 w 1771650"/>
                <a:gd name="connsiteY6" fmla="*/ 1664486 h 1666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1650" h="1666875">
                  <a:moveTo>
                    <a:pt x="1678781" y="1664486"/>
                  </a:moveTo>
                  <a:lnTo>
                    <a:pt x="7144" y="1552091"/>
                  </a:lnTo>
                  <a:lnTo>
                    <a:pt x="58579" y="482433"/>
                  </a:lnTo>
                  <a:cubicBezTo>
                    <a:pt x="59531" y="459573"/>
                    <a:pt x="75724" y="439571"/>
                    <a:pt x="98584" y="432903"/>
                  </a:cubicBezTo>
                  <a:lnTo>
                    <a:pt x="1705451" y="9041"/>
                  </a:lnTo>
                  <a:cubicBezTo>
                    <a:pt x="1740694" y="-484"/>
                    <a:pt x="1774984" y="27138"/>
                    <a:pt x="1772126" y="63333"/>
                  </a:cubicBezTo>
                  <a:lnTo>
                    <a:pt x="1678781" y="1664486"/>
                  </a:lnTo>
                  <a:close/>
                </a:path>
              </a:pathLst>
            </a:custGeom>
            <a:solidFill>
              <a:srgbClr val="1A1A1A"/>
            </a:solidFill>
            <a:ln w="9525" cap="flat">
              <a:noFill/>
              <a:prstDash val="solid"/>
              <a:miter/>
            </a:ln>
          </p:spPr>
          <p:txBody>
            <a:bodyPr rtlCol="0" anchor="ctr"/>
            <a:lstStyle/>
            <a:p>
              <a:endParaRPr lang="en-US">
                <a:latin typeface="Times New Roman" panose="02020603050405020304" pitchFamily="18" charset="0"/>
                <a:cs typeface="Times New Roman" panose="02020603050405020304" pitchFamily="18" charset="0"/>
              </a:endParaRPr>
            </a:p>
          </p:txBody>
        </p:sp>
        <p:sp>
          <p:nvSpPr>
            <p:cNvPr id="8" name="Freeform: Shape 7">
              <a:extLst>
                <a:ext uri="{FF2B5EF4-FFF2-40B4-BE49-F238E27FC236}">
                  <a16:creationId xmlns:a16="http://schemas.microsoft.com/office/drawing/2014/main" id="{AE6B18F4-F46F-498F-8727-D4A656B5C1A1}"/>
                </a:ext>
              </a:extLst>
            </p:cNvPr>
            <p:cNvSpPr/>
            <p:nvPr/>
          </p:nvSpPr>
          <p:spPr>
            <a:xfrm>
              <a:off x="6572092" y="1577928"/>
              <a:ext cx="3907345" cy="3404644"/>
            </a:xfrm>
            <a:custGeom>
              <a:avLst/>
              <a:gdLst>
                <a:gd name="connsiteX0" fmla="*/ 1539716 w 1628775"/>
                <a:gd name="connsiteY0" fmla="*/ 1416844 h 1419225"/>
                <a:gd name="connsiteX1" fmla="*/ 7144 w 1628775"/>
                <a:gd name="connsiteY1" fmla="*/ 1357789 h 1419225"/>
                <a:gd name="connsiteX2" fmla="*/ 57626 w 1628775"/>
                <a:gd name="connsiteY2" fmla="*/ 363379 h 1419225"/>
                <a:gd name="connsiteX3" fmla="*/ 1628299 w 1628775"/>
                <a:gd name="connsiteY3" fmla="*/ 7144 h 1419225"/>
              </a:gdLst>
              <a:ahLst/>
              <a:cxnLst>
                <a:cxn ang="0">
                  <a:pos x="connsiteX0" y="connsiteY0"/>
                </a:cxn>
                <a:cxn ang="0">
                  <a:pos x="connsiteX1" y="connsiteY1"/>
                </a:cxn>
                <a:cxn ang="0">
                  <a:pos x="connsiteX2" y="connsiteY2"/>
                </a:cxn>
                <a:cxn ang="0">
                  <a:pos x="connsiteX3" y="connsiteY3"/>
                </a:cxn>
              </a:cxnLst>
              <a:rect l="l" t="t" r="r" b="b"/>
              <a:pathLst>
                <a:path w="1628775" h="1419225">
                  <a:moveTo>
                    <a:pt x="1539716" y="1416844"/>
                  </a:moveTo>
                  <a:lnTo>
                    <a:pt x="7144" y="1357789"/>
                  </a:lnTo>
                  <a:lnTo>
                    <a:pt x="57626" y="363379"/>
                  </a:lnTo>
                  <a:lnTo>
                    <a:pt x="1628299" y="7144"/>
                  </a:lnTo>
                  <a:close/>
                </a:path>
              </a:pathLst>
            </a:custGeom>
            <a:solidFill>
              <a:srgbClr val="E6E6E6"/>
            </a:solidFill>
            <a:ln w="9525" cap="flat">
              <a:noFill/>
              <a:prstDash val="solid"/>
              <a:miter/>
            </a:ln>
          </p:spPr>
          <p:txBody>
            <a:bodyPr rtlCol="0" anchor="ctr"/>
            <a:lstStyle/>
            <a:p>
              <a:endParaRPr lang="en-US">
                <a:latin typeface="Times New Roman" panose="02020603050405020304" pitchFamily="18" charset="0"/>
                <a:cs typeface="Times New Roman" panose="02020603050405020304" pitchFamily="18" charset="0"/>
              </a:endParaRPr>
            </a:p>
          </p:txBody>
        </p:sp>
        <p:sp>
          <p:nvSpPr>
            <p:cNvPr id="9" name="Freeform: Shape 8">
              <a:extLst>
                <a:ext uri="{FF2B5EF4-FFF2-40B4-BE49-F238E27FC236}">
                  <a16:creationId xmlns:a16="http://schemas.microsoft.com/office/drawing/2014/main" id="{8A532AC6-3113-4DC4-B7B6-34B7CFF5FAB5}"/>
                </a:ext>
              </a:extLst>
            </p:cNvPr>
            <p:cNvSpPr/>
            <p:nvPr/>
          </p:nvSpPr>
          <p:spPr>
            <a:xfrm>
              <a:off x="6446339" y="4996281"/>
              <a:ext cx="4044444" cy="868298"/>
            </a:xfrm>
            <a:custGeom>
              <a:avLst/>
              <a:gdLst>
                <a:gd name="connsiteX0" fmla="*/ 13844 w 1685925"/>
                <a:gd name="connsiteY0" fmla="*/ 7144 h 361950"/>
                <a:gd name="connsiteX1" fmla="*/ 7176 w 1685925"/>
                <a:gd name="connsiteY1" fmla="*/ 133826 h 361950"/>
                <a:gd name="connsiteX2" fmla="*/ 53849 w 1685925"/>
                <a:gd name="connsiteY2" fmla="*/ 189071 h 361950"/>
                <a:gd name="connsiteX3" fmla="*/ 1597851 w 1685925"/>
                <a:gd name="connsiteY3" fmla="*/ 363379 h 361950"/>
                <a:gd name="connsiteX4" fmla="*/ 1675956 w 1685925"/>
                <a:gd name="connsiteY4" fmla="*/ 296704 h 361950"/>
                <a:gd name="connsiteX5" fmla="*/ 1686434 w 1685925"/>
                <a:gd name="connsiteY5" fmla="*/ 111919 h 361950"/>
                <a:gd name="connsiteX6" fmla="*/ 13844 w 1685925"/>
                <a:gd name="connsiteY6" fmla="*/ 714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925" h="361950">
                  <a:moveTo>
                    <a:pt x="13844" y="7144"/>
                  </a:moveTo>
                  <a:lnTo>
                    <a:pt x="7176" y="133826"/>
                  </a:lnTo>
                  <a:cubicBezTo>
                    <a:pt x="6224" y="161449"/>
                    <a:pt x="26226" y="186214"/>
                    <a:pt x="53849" y="189071"/>
                  </a:cubicBezTo>
                  <a:lnTo>
                    <a:pt x="1597851" y="363379"/>
                  </a:lnTo>
                  <a:cubicBezTo>
                    <a:pt x="1637856" y="368141"/>
                    <a:pt x="1674051" y="337661"/>
                    <a:pt x="1675956" y="296704"/>
                  </a:cubicBezTo>
                  <a:lnTo>
                    <a:pt x="1686434" y="111919"/>
                  </a:lnTo>
                  <a:lnTo>
                    <a:pt x="13844" y="7144"/>
                  </a:lnTo>
                  <a:close/>
                </a:path>
              </a:pathLst>
            </a:custGeom>
            <a:solidFill>
              <a:srgbClr val="B3B3B3"/>
            </a:solidFill>
            <a:ln w="9525" cap="flat">
              <a:noFill/>
              <a:prstDash val="solid"/>
              <a:miter/>
            </a:ln>
          </p:spPr>
          <p:txBody>
            <a:bodyPr rtlCol="0" anchor="ctr"/>
            <a:lstStyle/>
            <a:p>
              <a:endParaRPr lang="en-US">
                <a:latin typeface="Times New Roman" panose="02020603050405020304" pitchFamily="18" charset="0"/>
                <a:cs typeface="Times New Roman" panose="02020603050405020304" pitchFamily="18" charset="0"/>
              </a:endParaRPr>
            </a:p>
          </p:txBody>
        </p:sp>
        <p:sp>
          <p:nvSpPr>
            <p:cNvPr id="10" name="Freeform: Shape 9">
              <a:extLst>
                <a:ext uri="{FF2B5EF4-FFF2-40B4-BE49-F238E27FC236}">
                  <a16:creationId xmlns:a16="http://schemas.microsoft.com/office/drawing/2014/main" id="{752EDBB5-BE5F-4F78-89F7-315FF7C422A1}"/>
                </a:ext>
              </a:extLst>
            </p:cNvPr>
            <p:cNvSpPr/>
            <p:nvPr/>
          </p:nvSpPr>
          <p:spPr>
            <a:xfrm>
              <a:off x="7715310" y="1593115"/>
              <a:ext cx="2775473" cy="3394037"/>
            </a:xfrm>
            <a:custGeom>
              <a:avLst/>
              <a:gdLst>
                <a:gd name="connsiteX0" fmla="*/ 1425389 w 2775473"/>
                <a:gd name="connsiteY0" fmla="*/ 306593 h 3394037"/>
                <a:gd name="connsiteX1" fmla="*/ 2775473 w 2775473"/>
                <a:gd name="connsiteY1" fmla="*/ 0 h 3394037"/>
                <a:gd name="connsiteX2" fmla="*/ 2565699 w 2775473"/>
                <a:gd name="connsiteY2" fmla="*/ 3394037 h 3394037"/>
                <a:gd name="connsiteX3" fmla="*/ 0 w 2775473"/>
                <a:gd name="connsiteY3" fmla="*/ 3281082 h 3394037"/>
                <a:gd name="connsiteX4" fmla="*/ 1425389 w 2775473"/>
                <a:gd name="connsiteY4" fmla="*/ 306593 h 33940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473" h="3394037">
                  <a:moveTo>
                    <a:pt x="1425389" y="306593"/>
                  </a:moveTo>
                  <a:lnTo>
                    <a:pt x="2775473" y="0"/>
                  </a:lnTo>
                  <a:lnTo>
                    <a:pt x="2565699" y="3394037"/>
                  </a:lnTo>
                  <a:lnTo>
                    <a:pt x="0" y="3281082"/>
                  </a:lnTo>
                  <a:lnTo>
                    <a:pt x="1425389" y="306593"/>
                  </a:lnTo>
                  <a:close/>
                </a:path>
              </a:pathLst>
            </a:custGeom>
            <a:solidFill>
              <a:srgbClr val="999999">
                <a:alpha val="10000"/>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solidFill>
                  <a:schemeClr val="tx1"/>
                </a:solidFill>
                <a:latin typeface="Times New Roman" panose="02020603050405020304" pitchFamily="18" charset="0"/>
                <a:cs typeface="Times New Roman" panose="02020603050405020304" pitchFamily="18" charset="0"/>
              </a:endParaRPr>
            </a:p>
          </p:txBody>
        </p:sp>
      </p:grpSp>
      <p:grpSp>
        <p:nvGrpSpPr>
          <p:cNvPr id="14" name="Group 13">
            <a:extLst>
              <a:ext uri="{FF2B5EF4-FFF2-40B4-BE49-F238E27FC236}">
                <a16:creationId xmlns:a16="http://schemas.microsoft.com/office/drawing/2014/main" id="{CE432746-B547-49F7-A437-82B7074623A7}"/>
              </a:ext>
            </a:extLst>
          </p:cNvPr>
          <p:cNvGrpSpPr/>
          <p:nvPr/>
        </p:nvGrpSpPr>
        <p:grpSpPr>
          <a:xfrm>
            <a:off x="1140776" y="1813883"/>
            <a:ext cx="3612757" cy="3161406"/>
            <a:chOff x="1150504" y="2211038"/>
            <a:chExt cx="3612757" cy="2580435"/>
          </a:xfrm>
        </p:grpSpPr>
        <p:sp>
          <p:nvSpPr>
            <p:cNvPr id="15" name="그림 개체 틀 2">
              <a:extLst>
                <a:ext uri="{FF2B5EF4-FFF2-40B4-BE49-F238E27FC236}">
                  <a16:creationId xmlns:a16="http://schemas.microsoft.com/office/drawing/2014/main" id="{E995E95E-1FE3-4FFB-9669-E0C442451D31}"/>
                </a:ext>
              </a:extLst>
            </p:cNvPr>
            <p:cNvSpPr txBox="1">
              <a:spLocks/>
            </p:cNvSpPr>
            <p:nvPr/>
          </p:nvSpPr>
          <p:spPr>
            <a:xfrm flipH="1">
              <a:off x="1150905" y="2227389"/>
              <a:ext cx="3612356" cy="2564084"/>
            </a:xfrm>
            <a:custGeom>
              <a:avLst/>
              <a:gdLst>
                <a:gd name="connsiteX0" fmla="*/ 0 w 4495800"/>
                <a:gd name="connsiteY0" fmla="*/ 0 h 2593057"/>
                <a:gd name="connsiteX1" fmla="*/ 4495800 w 4495800"/>
                <a:gd name="connsiteY1" fmla="*/ 0 h 2593057"/>
                <a:gd name="connsiteX2" fmla="*/ 4495800 w 4495800"/>
                <a:gd name="connsiteY2" fmla="*/ 2593057 h 2593057"/>
                <a:gd name="connsiteX3" fmla="*/ 0 w 4495800"/>
                <a:gd name="connsiteY3" fmla="*/ 2593057 h 2593057"/>
                <a:gd name="connsiteX4" fmla="*/ 0 w 4495800"/>
                <a:gd name="connsiteY4" fmla="*/ 0 h 2593057"/>
                <a:gd name="connsiteX0" fmla="*/ 0 w 4495800"/>
                <a:gd name="connsiteY0" fmla="*/ 656948 h 3250005"/>
                <a:gd name="connsiteX1" fmla="*/ 2951085 w 4495800"/>
                <a:gd name="connsiteY1" fmla="*/ 0 h 3250005"/>
                <a:gd name="connsiteX2" fmla="*/ 4495800 w 4495800"/>
                <a:gd name="connsiteY2" fmla="*/ 3250005 h 3250005"/>
                <a:gd name="connsiteX3" fmla="*/ 0 w 4495800"/>
                <a:gd name="connsiteY3" fmla="*/ 3250005 h 3250005"/>
                <a:gd name="connsiteX4" fmla="*/ 0 w 4495800"/>
                <a:gd name="connsiteY4" fmla="*/ 656948 h 3250005"/>
                <a:gd name="connsiteX0" fmla="*/ 106532 w 4602332"/>
                <a:gd name="connsiteY0" fmla="*/ 656948 h 3250005"/>
                <a:gd name="connsiteX1" fmla="*/ 3057617 w 4602332"/>
                <a:gd name="connsiteY1" fmla="*/ 0 h 3250005"/>
                <a:gd name="connsiteX2" fmla="*/ 4602332 w 4602332"/>
                <a:gd name="connsiteY2" fmla="*/ 3250005 h 3250005"/>
                <a:gd name="connsiteX3" fmla="*/ 0 w 4602332"/>
                <a:gd name="connsiteY3" fmla="*/ 2584180 h 3250005"/>
                <a:gd name="connsiteX4" fmla="*/ 106532 w 4602332"/>
                <a:gd name="connsiteY4" fmla="*/ 656948 h 3250005"/>
                <a:gd name="connsiteX0" fmla="*/ 106532 w 3057617"/>
                <a:gd name="connsiteY0" fmla="*/ 656948 h 2584180"/>
                <a:gd name="connsiteX1" fmla="*/ 3057617 w 3057617"/>
                <a:gd name="connsiteY1" fmla="*/ 0 h 2584180"/>
                <a:gd name="connsiteX2" fmla="*/ 2196483 w 3057617"/>
                <a:gd name="connsiteY2" fmla="*/ 2122541 h 2584180"/>
                <a:gd name="connsiteX3" fmla="*/ 0 w 3057617"/>
                <a:gd name="connsiteY3" fmla="*/ 2584180 h 2584180"/>
                <a:gd name="connsiteX4" fmla="*/ 106532 w 3057617"/>
                <a:gd name="connsiteY4" fmla="*/ 656948 h 2584180"/>
                <a:gd name="connsiteX0" fmla="*/ 106532 w 3057617"/>
                <a:gd name="connsiteY0" fmla="*/ 656948 h 2681834"/>
                <a:gd name="connsiteX1" fmla="*/ 3057617 w 3057617"/>
                <a:gd name="connsiteY1" fmla="*/ 0 h 2681834"/>
                <a:gd name="connsiteX2" fmla="*/ 2897819 w 3057617"/>
                <a:gd name="connsiteY2" fmla="*/ 2681834 h 2681834"/>
                <a:gd name="connsiteX3" fmla="*/ 0 w 3057617"/>
                <a:gd name="connsiteY3" fmla="*/ 2584180 h 2681834"/>
                <a:gd name="connsiteX4" fmla="*/ 106532 w 3057617"/>
                <a:gd name="connsiteY4" fmla="*/ 656948 h 2681834"/>
                <a:gd name="connsiteX0" fmla="*/ 0 w 2951085"/>
                <a:gd name="connsiteY0" fmla="*/ 656948 h 2681834"/>
                <a:gd name="connsiteX1" fmla="*/ 2951085 w 2951085"/>
                <a:gd name="connsiteY1" fmla="*/ 0 h 2681834"/>
                <a:gd name="connsiteX2" fmla="*/ 2791287 w 2951085"/>
                <a:gd name="connsiteY2" fmla="*/ 2681834 h 2681834"/>
                <a:gd name="connsiteX3" fmla="*/ 594804 w 2951085"/>
                <a:gd name="connsiteY3" fmla="*/ 2335605 h 2681834"/>
                <a:gd name="connsiteX4" fmla="*/ 0 w 2951085"/>
                <a:gd name="connsiteY4" fmla="*/ 656948 h 2681834"/>
                <a:gd name="connsiteX0" fmla="*/ 115409 w 3066494"/>
                <a:gd name="connsiteY0" fmla="*/ 656948 h 2681834"/>
                <a:gd name="connsiteX1" fmla="*/ 3066494 w 3066494"/>
                <a:gd name="connsiteY1" fmla="*/ 0 h 2681834"/>
                <a:gd name="connsiteX2" fmla="*/ 2906696 w 3066494"/>
                <a:gd name="connsiteY2" fmla="*/ 2681834 h 2681834"/>
                <a:gd name="connsiteX3" fmla="*/ 0 w 3066494"/>
                <a:gd name="connsiteY3" fmla="*/ 2557547 h 2681834"/>
                <a:gd name="connsiteX4" fmla="*/ 115409 w 3066494"/>
                <a:gd name="connsiteY4" fmla="*/ 656948 h 2681834"/>
                <a:gd name="connsiteX0" fmla="*/ 115409 w 2906696"/>
                <a:gd name="connsiteY0" fmla="*/ 292964 h 2317850"/>
                <a:gd name="connsiteX1" fmla="*/ 2853430 w 2906696"/>
                <a:gd name="connsiteY1" fmla="*/ 0 h 2317850"/>
                <a:gd name="connsiteX2" fmla="*/ 2906696 w 2906696"/>
                <a:gd name="connsiteY2" fmla="*/ 2317850 h 2317850"/>
                <a:gd name="connsiteX3" fmla="*/ 0 w 2906696"/>
                <a:gd name="connsiteY3" fmla="*/ 2193563 h 2317850"/>
                <a:gd name="connsiteX4" fmla="*/ 115409 w 2906696"/>
                <a:gd name="connsiteY4" fmla="*/ 292964 h 2317850"/>
                <a:gd name="connsiteX0" fmla="*/ 115409 w 3057617"/>
                <a:gd name="connsiteY0" fmla="*/ 648071 h 2672957"/>
                <a:gd name="connsiteX1" fmla="*/ 3057617 w 3057617"/>
                <a:gd name="connsiteY1" fmla="*/ 0 h 2672957"/>
                <a:gd name="connsiteX2" fmla="*/ 2906696 w 3057617"/>
                <a:gd name="connsiteY2" fmla="*/ 2672957 h 2672957"/>
                <a:gd name="connsiteX3" fmla="*/ 0 w 3057617"/>
                <a:gd name="connsiteY3" fmla="*/ 2548670 h 2672957"/>
                <a:gd name="connsiteX4" fmla="*/ 115409 w 3057617"/>
                <a:gd name="connsiteY4" fmla="*/ 648071 h 2672957"/>
                <a:gd name="connsiteX0" fmla="*/ 115409 w 2971257"/>
                <a:gd name="connsiteY0" fmla="*/ 510911 h 2535797"/>
                <a:gd name="connsiteX1" fmla="*/ 2971257 w 2971257"/>
                <a:gd name="connsiteY1" fmla="*/ 0 h 2535797"/>
                <a:gd name="connsiteX2" fmla="*/ 2906696 w 2971257"/>
                <a:gd name="connsiteY2" fmla="*/ 2535797 h 2535797"/>
                <a:gd name="connsiteX3" fmla="*/ 0 w 2971257"/>
                <a:gd name="connsiteY3" fmla="*/ 2411510 h 2535797"/>
                <a:gd name="connsiteX4" fmla="*/ 115409 w 2971257"/>
                <a:gd name="connsiteY4" fmla="*/ 510911 h 2535797"/>
                <a:gd name="connsiteX0" fmla="*/ 115409 w 3077937"/>
                <a:gd name="connsiteY0" fmla="*/ 668391 h 2693277"/>
                <a:gd name="connsiteX1" fmla="*/ 3077937 w 3077937"/>
                <a:gd name="connsiteY1" fmla="*/ 0 h 2693277"/>
                <a:gd name="connsiteX2" fmla="*/ 2906696 w 3077937"/>
                <a:gd name="connsiteY2" fmla="*/ 2693277 h 2693277"/>
                <a:gd name="connsiteX3" fmla="*/ 0 w 3077937"/>
                <a:gd name="connsiteY3" fmla="*/ 2568990 h 2693277"/>
                <a:gd name="connsiteX4" fmla="*/ 115409 w 3077937"/>
                <a:gd name="connsiteY4" fmla="*/ 668391 h 2693277"/>
                <a:gd name="connsiteX0" fmla="*/ 115409 w 3077937"/>
                <a:gd name="connsiteY0" fmla="*/ 668391 h 2568990"/>
                <a:gd name="connsiteX1" fmla="*/ 3077937 w 3077937"/>
                <a:gd name="connsiteY1" fmla="*/ 0 h 2568990"/>
                <a:gd name="connsiteX2" fmla="*/ 2769536 w 3077937"/>
                <a:gd name="connsiteY2" fmla="*/ 2535797 h 2568990"/>
                <a:gd name="connsiteX3" fmla="*/ 0 w 3077937"/>
                <a:gd name="connsiteY3" fmla="*/ 2568990 h 2568990"/>
                <a:gd name="connsiteX4" fmla="*/ 115409 w 3077937"/>
                <a:gd name="connsiteY4" fmla="*/ 668391 h 2568990"/>
                <a:gd name="connsiteX0" fmla="*/ 115409 w 3077937"/>
                <a:gd name="connsiteY0" fmla="*/ 668391 h 2693277"/>
                <a:gd name="connsiteX1" fmla="*/ 3077937 w 3077937"/>
                <a:gd name="connsiteY1" fmla="*/ 0 h 2693277"/>
                <a:gd name="connsiteX2" fmla="*/ 2916856 w 3077937"/>
                <a:gd name="connsiteY2" fmla="*/ 2693277 h 2693277"/>
                <a:gd name="connsiteX3" fmla="*/ 0 w 3077937"/>
                <a:gd name="connsiteY3" fmla="*/ 2568990 h 2693277"/>
                <a:gd name="connsiteX4" fmla="*/ 115409 w 3077937"/>
                <a:gd name="connsiteY4" fmla="*/ 668391 h 2693277"/>
                <a:gd name="connsiteX0" fmla="*/ 0 w 2962528"/>
                <a:gd name="connsiteY0" fmla="*/ 668391 h 2693277"/>
                <a:gd name="connsiteX1" fmla="*/ 2962528 w 2962528"/>
                <a:gd name="connsiteY1" fmla="*/ 0 h 2693277"/>
                <a:gd name="connsiteX2" fmla="*/ 2801447 w 2962528"/>
                <a:gd name="connsiteY2" fmla="*/ 2693277 h 2693277"/>
                <a:gd name="connsiteX3" fmla="*/ 331631 w 2962528"/>
                <a:gd name="connsiteY3" fmla="*/ 2289590 h 2693277"/>
                <a:gd name="connsiteX4" fmla="*/ 0 w 2962528"/>
                <a:gd name="connsiteY4" fmla="*/ 668391 h 2693277"/>
                <a:gd name="connsiteX0" fmla="*/ 120489 w 3083017"/>
                <a:gd name="connsiteY0" fmla="*/ 668391 h 2693277"/>
                <a:gd name="connsiteX1" fmla="*/ 3083017 w 3083017"/>
                <a:gd name="connsiteY1" fmla="*/ 0 h 2693277"/>
                <a:gd name="connsiteX2" fmla="*/ 2921936 w 3083017"/>
                <a:gd name="connsiteY2" fmla="*/ 2693277 h 2693277"/>
                <a:gd name="connsiteX3" fmla="*/ 0 w 3083017"/>
                <a:gd name="connsiteY3" fmla="*/ 2574070 h 2693277"/>
                <a:gd name="connsiteX4" fmla="*/ 120489 w 3083017"/>
                <a:gd name="connsiteY4" fmla="*/ 668391 h 2693277"/>
                <a:gd name="connsiteX0" fmla="*/ 262729 w 3083017"/>
                <a:gd name="connsiteY0" fmla="*/ 841111 h 2693277"/>
                <a:gd name="connsiteX1" fmla="*/ 3083017 w 3083017"/>
                <a:gd name="connsiteY1" fmla="*/ 0 h 2693277"/>
                <a:gd name="connsiteX2" fmla="*/ 2921936 w 3083017"/>
                <a:gd name="connsiteY2" fmla="*/ 2693277 h 2693277"/>
                <a:gd name="connsiteX3" fmla="*/ 0 w 3083017"/>
                <a:gd name="connsiteY3" fmla="*/ 2574070 h 2693277"/>
                <a:gd name="connsiteX4" fmla="*/ 262729 w 3083017"/>
                <a:gd name="connsiteY4" fmla="*/ 841111 h 2693277"/>
                <a:gd name="connsiteX0" fmla="*/ 105249 w 3083017"/>
                <a:gd name="connsiteY0" fmla="*/ 709031 h 2693277"/>
                <a:gd name="connsiteX1" fmla="*/ 3083017 w 3083017"/>
                <a:gd name="connsiteY1" fmla="*/ 0 h 2693277"/>
                <a:gd name="connsiteX2" fmla="*/ 2921936 w 3083017"/>
                <a:gd name="connsiteY2" fmla="*/ 2693277 h 2693277"/>
                <a:gd name="connsiteX3" fmla="*/ 0 w 3083017"/>
                <a:gd name="connsiteY3" fmla="*/ 2574070 h 2693277"/>
                <a:gd name="connsiteX4" fmla="*/ 105249 w 3083017"/>
                <a:gd name="connsiteY4" fmla="*/ 709031 h 2693277"/>
                <a:gd name="connsiteX0" fmla="*/ 97204 w 3083017"/>
                <a:gd name="connsiteY0" fmla="*/ 660538 h 2693277"/>
                <a:gd name="connsiteX1" fmla="*/ 3083017 w 3083017"/>
                <a:gd name="connsiteY1" fmla="*/ 0 h 2693277"/>
                <a:gd name="connsiteX2" fmla="*/ 2921936 w 3083017"/>
                <a:gd name="connsiteY2" fmla="*/ 2693277 h 2693277"/>
                <a:gd name="connsiteX3" fmla="*/ 0 w 3083017"/>
                <a:gd name="connsiteY3" fmla="*/ 2574070 h 2693277"/>
                <a:gd name="connsiteX4" fmla="*/ 97204 w 3083017"/>
                <a:gd name="connsiteY4" fmla="*/ 660538 h 2693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3017" h="2693277">
                  <a:moveTo>
                    <a:pt x="97204" y="660538"/>
                  </a:moveTo>
                  <a:lnTo>
                    <a:pt x="3083017" y="0"/>
                  </a:lnTo>
                  <a:lnTo>
                    <a:pt x="2921936" y="2693277"/>
                  </a:lnTo>
                  <a:lnTo>
                    <a:pt x="0" y="2574070"/>
                  </a:lnTo>
                  <a:lnTo>
                    <a:pt x="97204" y="660538"/>
                  </a:lnTo>
                  <a:close/>
                </a:path>
              </a:pathLst>
            </a:custGeom>
            <a:solidFill>
              <a:schemeClr val="tx1">
                <a:lumMod val="65000"/>
                <a:lumOff val="35000"/>
              </a:schemeClr>
            </a:solidFill>
            <a:ln w="25400">
              <a:noFill/>
            </a:ln>
            <a:effectLst/>
          </p:spPr>
          <p:txBody>
            <a:bodyPr vert="horz" lIns="91440" tIns="45720" rIns="91440" bIns="45720" rtlCol="0" anchor="ctr"/>
            <a:lstStyle>
              <a:defPPr>
                <a:defRPr lang="ko-KR"/>
              </a:defPPr>
              <a:lvl1pPr marL="0" indent="0" algn="ctr" defTabSz="914400" rtl="0" eaLnBrk="1" latinLnBrk="1" hangingPunct="1">
                <a:buFontTx/>
                <a:buNone/>
                <a:defRPr sz="1600" kern="1200">
                  <a:solidFill>
                    <a:schemeClr val="bg1">
                      <a:lumMod val="50000"/>
                    </a:schemeClr>
                  </a:solidFill>
                  <a:latin typeface="Arial" pitchFamily="34" charset="0"/>
                  <a:ea typeface="+mn-ea"/>
                  <a:cs typeface="Arial" pitchFamily="34" charset="0"/>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dirty="0">
                <a:latin typeface="Times New Roman" panose="02020603050405020304" pitchFamily="18" charset="0"/>
                <a:cs typeface="Times New Roman" panose="02020603050405020304" pitchFamily="18" charset="0"/>
              </a:endParaRPr>
            </a:p>
          </p:txBody>
        </p:sp>
        <p:sp>
          <p:nvSpPr>
            <p:cNvPr id="16" name="Freeform 52">
              <a:extLst>
                <a:ext uri="{FF2B5EF4-FFF2-40B4-BE49-F238E27FC236}">
                  <a16:creationId xmlns:a16="http://schemas.microsoft.com/office/drawing/2014/main" id="{4EC1A512-1227-4396-8E21-054F8AE187F4}"/>
                </a:ext>
              </a:extLst>
            </p:cNvPr>
            <p:cNvSpPr/>
            <p:nvPr/>
          </p:nvSpPr>
          <p:spPr>
            <a:xfrm>
              <a:off x="1150504" y="2211038"/>
              <a:ext cx="1663354" cy="2567578"/>
            </a:xfrm>
            <a:custGeom>
              <a:avLst/>
              <a:gdLst>
                <a:gd name="connsiteX0" fmla="*/ 1391479 w 1534602"/>
                <a:gd name="connsiteY0" fmla="*/ 286247 h 2631882"/>
                <a:gd name="connsiteX1" fmla="*/ 1534602 w 1534602"/>
                <a:gd name="connsiteY1" fmla="*/ 858741 h 2631882"/>
                <a:gd name="connsiteX2" fmla="*/ 1152940 w 1534602"/>
                <a:gd name="connsiteY2" fmla="*/ 1789043 h 2631882"/>
                <a:gd name="connsiteX3" fmla="*/ 1534602 w 1534602"/>
                <a:gd name="connsiteY3" fmla="*/ 2576223 h 2631882"/>
                <a:gd name="connsiteX4" fmla="*/ 198783 w 1534602"/>
                <a:gd name="connsiteY4" fmla="*/ 2631882 h 2631882"/>
                <a:gd name="connsiteX5" fmla="*/ 0 w 1534602"/>
                <a:gd name="connsiteY5" fmla="*/ 0 h 2631882"/>
                <a:gd name="connsiteX6" fmla="*/ 1391479 w 1534602"/>
                <a:gd name="connsiteY6" fmla="*/ 286247 h 2631882"/>
                <a:gd name="connsiteX0" fmla="*/ 1391479 w 1534602"/>
                <a:gd name="connsiteY0" fmla="*/ 286247 h 2631882"/>
                <a:gd name="connsiteX1" fmla="*/ 1534602 w 1534602"/>
                <a:gd name="connsiteY1" fmla="*/ 858741 h 2631882"/>
                <a:gd name="connsiteX2" fmla="*/ 1152940 w 1534602"/>
                <a:gd name="connsiteY2" fmla="*/ 1789043 h 2631882"/>
                <a:gd name="connsiteX3" fmla="*/ 1534602 w 1534602"/>
                <a:gd name="connsiteY3" fmla="*/ 2576223 h 2631882"/>
                <a:gd name="connsiteX4" fmla="*/ 198783 w 1534602"/>
                <a:gd name="connsiteY4" fmla="*/ 2631882 h 2631882"/>
                <a:gd name="connsiteX5" fmla="*/ 0 w 1534602"/>
                <a:gd name="connsiteY5" fmla="*/ 0 h 2631882"/>
                <a:gd name="connsiteX6" fmla="*/ 1391479 w 1534602"/>
                <a:gd name="connsiteY6" fmla="*/ 286247 h 2631882"/>
                <a:gd name="connsiteX0" fmla="*/ 1391479 w 1534602"/>
                <a:gd name="connsiteY0" fmla="*/ 286247 h 2631882"/>
                <a:gd name="connsiteX1" fmla="*/ 1534602 w 1534602"/>
                <a:gd name="connsiteY1" fmla="*/ 858741 h 2631882"/>
                <a:gd name="connsiteX2" fmla="*/ 1152940 w 1534602"/>
                <a:gd name="connsiteY2" fmla="*/ 1789043 h 2631882"/>
                <a:gd name="connsiteX3" fmla="*/ 1534602 w 1534602"/>
                <a:gd name="connsiteY3" fmla="*/ 2576223 h 2631882"/>
                <a:gd name="connsiteX4" fmla="*/ 198783 w 1534602"/>
                <a:gd name="connsiteY4" fmla="*/ 2631882 h 2631882"/>
                <a:gd name="connsiteX5" fmla="*/ 0 w 1534602"/>
                <a:gd name="connsiteY5" fmla="*/ 0 h 2631882"/>
                <a:gd name="connsiteX6" fmla="*/ 1391479 w 1534602"/>
                <a:gd name="connsiteY6" fmla="*/ 286247 h 2631882"/>
                <a:gd name="connsiteX0" fmla="*/ 1391479 w 1534602"/>
                <a:gd name="connsiteY0" fmla="*/ 286247 h 2631882"/>
                <a:gd name="connsiteX1" fmla="*/ 1534602 w 1534602"/>
                <a:gd name="connsiteY1" fmla="*/ 858741 h 2631882"/>
                <a:gd name="connsiteX2" fmla="*/ 1152940 w 1534602"/>
                <a:gd name="connsiteY2" fmla="*/ 1789043 h 2631882"/>
                <a:gd name="connsiteX3" fmla="*/ 1534602 w 1534602"/>
                <a:gd name="connsiteY3" fmla="*/ 2576223 h 2631882"/>
                <a:gd name="connsiteX4" fmla="*/ 198783 w 1534602"/>
                <a:gd name="connsiteY4" fmla="*/ 2631882 h 2631882"/>
                <a:gd name="connsiteX5" fmla="*/ 0 w 1534602"/>
                <a:gd name="connsiteY5" fmla="*/ 0 h 2631882"/>
                <a:gd name="connsiteX6" fmla="*/ 1391479 w 1534602"/>
                <a:gd name="connsiteY6" fmla="*/ 286247 h 2631882"/>
                <a:gd name="connsiteX0" fmla="*/ 1391479 w 1534602"/>
                <a:gd name="connsiteY0" fmla="*/ 286247 h 2631882"/>
                <a:gd name="connsiteX1" fmla="*/ 1534602 w 1534602"/>
                <a:gd name="connsiteY1" fmla="*/ 858741 h 2631882"/>
                <a:gd name="connsiteX2" fmla="*/ 1152940 w 1534602"/>
                <a:gd name="connsiteY2" fmla="*/ 1789043 h 2631882"/>
                <a:gd name="connsiteX3" fmla="*/ 1534602 w 1534602"/>
                <a:gd name="connsiteY3" fmla="*/ 2576223 h 2631882"/>
                <a:gd name="connsiteX4" fmla="*/ 166977 w 1534602"/>
                <a:gd name="connsiteY4" fmla="*/ 2631882 h 2631882"/>
                <a:gd name="connsiteX5" fmla="*/ 0 w 1534602"/>
                <a:gd name="connsiteY5" fmla="*/ 0 h 2631882"/>
                <a:gd name="connsiteX6" fmla="*/ 1391479 w 1534602"/>
                <a:gd name="connsiteY6" fmla="*/ 286247 h 2631882"/>
                <a:gd name="connsiteX0" fmla="*/ 1391479 w 1550504"/>
                <a:gd name="connsiteY0" fmla="*/ 286247 h 2631882"/>
                <a:gd name="connsiteX1" fmla="*/ 1534602 w 1550504"/>
                <a:gd name="connsiteY1" fmla="*/ 858741 h 2631882"/>
                <a:gd name="connsiteX2" fmla="*/ 1152940 w 1550504"/>
                <a:gd name="connsiteY2" fmla="*/ 1789043 h 2631882"/>
                <a:gd name="connsiteX3" fmla="*/ 1550504 w 1550504"/>
                <a:gd name="connsiteY3" fmla="*/ 2600077 h 2631882"/>
                <a:gd name="connsiteX4" fmla="*/ 166977 w 1550504"/>
                <a:gd name="connsiteY4" fmla="*/ 2631882 h 2631882"/>
                <a:gd name="connsiteX5" fmla="*/ 0 w 1550504"/>
                <a:gd name="connsiteY5" fmla="*/ 0 h 2631882"/>
                <a:gd name="connsiteX6" fmla="*/ 1391479 w 1550504"/>
                <a:gd name="connsiteY6" fmla="*/ 286247 h 2631882"/>
                <a:gd name="connsiteX0" fmla="*/ 1391479 w 1550504"/>
                <a:gd name="connsiteY0" fmla="*/ 286247 h 2631882"/>
                <a:gd name="connsiteX1" fmla="*/ 1478943 w 1550504"/>
                <a:gd name="connsiteY1" fmla="*/ 906449 h 2631882"/>
                <a:gd name="connsiteX2" fmla="*/ 1152940 w 1550504"/>
                <a:gd name="connsiteY2" fmla="*/ 1789043 h 2631882"/>
                <a:gd name="connsiteX3" fmla="*/ 1550504 w 1550504"/>
                <a:gd name="connsiteY3" fmla="*/ 2600077 h 2631882"/>
                <a:gd name="connsiteX4" fmla="*/ 166977 w 1550504"/>
                <a:gd name="connsiteY4" fmla="*/ 2631882 h 2631882"/>
                <a:gd name="connsiteX5" fmla="*/ 0 w 1550504"/>
                <a:gd name="connsiteY5" fmla="*/ 0 h 2631882"/>
                <a:gd name="connsiteX6" fmla="*/ 1391479 w 1550504"/>
                <a:gd name="connsiteY6" fmla="*/ 286247 h 2631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50504" h="2631882">
                  <a:moveTo>
                    <a:pt x="1391479" y="286247"/>
                  </a:moveTo>
                  <a:lnTo>
                    <a:pt x="1478943" y="906449"/>
                  </a:lnTo>
                  <a:cubicBezTo>
                    <a:pt x="1216550" y="1327869"/>
                    <a:pt x="1129087" y="1566406"/>
                    <a:pt x="1152940" y="1789043"/>
                  </a:cubicBezTo>
                  <a:cubicBezTo>
                    <a:pt x="1192696" y="2115047"/>
                    <a:pt x="1423283" y="2337684"/>
                    <a:pt x="1550504" y="2600077"/>
                  </a:cubicBezTo>
                  <a:lnTo>
                    <a:pt x="166977" y="2631882"/>
                  </a:lnTo>
                  <a:lnTo>
                    <a:pt x="0" y="0"/>
                  </a:lnTo>
                  <a:lnTo>
                    <a:pt x="1391479" y="286247"/>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Times New Roman" panose="02020603050405020304" pitchFamily="18" charset="0"/>
                <a:cs typeface="Times New Roman" panose="02020603050405020304" pitchFamily="18" charset="0"/>
              </a:endParaRPr>
            </a:p>
          </p:txBody>
        </p:sp>
      </p:grpSp>
      <p:sp>
        <p:nvSpPr>
          <p:cNvPr id="18" name="TextBox 17">
            <a:extLst>
              <a:ext uri="{FF2B5EF4-FFF2-40B4-BE49-F238E27FC236}">
                <a16:creationId xmlns:a16="http://schemas.microsoft.com/office/drawing/2014/main" id="{A3ABA28D-0234-4602-8866-B03C653E308F}"/>
              </a:ext>
            </a:extLst>
          </p:cNvPr>
          <p:cNvSpPr txBox="1"/>
          <p:nvPr/>
        </p:nvSpPr>
        <p:spPr>
          <a:xfrm>
            <a:off x="7182788" y="5146369"/>
            <a:ext cx="4713937" cy="1384995"/>
          </a:xfrm>
          <a:prstGeom prst="rect">
            <a:avLst/>
          </a:prstGeom>
          <a:noFill/>
        </p:spPr>
        <p:txBody>
          <a:bodyPr wrap="square" rtlCol="0">
            <a:spAutoFit/>
          </a:bodyPr>
          <a:lstStyle/>
          <a:p>
            <a:pPr algn="just"/>
            <a:r>
              <a:rPr lang="en-US" sz="1400" dirty="0">
                <a:latin typeface="Times New Roman" panose="02020603050405020304" pitchFamily="18" charset="0"/>
                <a:cs typeface="Times New Roman" panose="02020603050405020304" pitchFamily="18" charset="0"/>
              </a:rPr>
              <a:t>The drafters of replacement cost coverage originally south to require insured's to rebuild on the same site after a loss. This requirement, designed to limit the "moral hazard" presented by replacement cost insurance, would prevent the insured from reaping a windfall by being able to replace a destroyed older building with a newer structure at an improved location. </a:t>
            </a:r>
            <a:endParaRPr lang="en-US" altLang="ko-KR" sz="14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F2B35337-7463-48ED-AB0F-A2A975BBE769}"/>
              </a:ext>
            </a:extLst>
          </p:cNvPr>
          <p:cNvSpPr txBox="1"/>
          <p:nvPr/>
        </p:nvSpPr>
        <p:spPr>
          <a:xfrm>
            <a:off x="7165538" y="3629308"/>
            <a:ext cx="4155343" cy="1349087"/>
          </a:xfrm>
          <a:prstGeom prst="rect">
            <a:avLst/>
          </a:prstGeom>
          <a:noFill/>
        </p:spPr>
        <p:txBody>
          <a:bodyPr wrap="square" lIns="108000" rIns="108000" rtlCol="0" anchor="ctr">
            <a:spAutoFit/>
          </a:bodyPr>
          <a:lstStyle/>
          <a:p>
            <a:pPr>
              <a:lnSpc>
                <a:spcPts val="4900"/>
              </a:lnSpc>
            </a:pPr>
            <a:r>
              <a:rPr lang="en-US" sz="4400" b="1" dirty="0">
                <a:latin typeface="Times New Roman" panose="02020603050405020304" pitchFamily="18" charset="0"/>
                <a:cs typeface="Times New Roman" panose="02020603050405020304" pitchFamily="18" charset="0"/>
              </a:rPr>
              <a:t>Location Restrictions:</a:t>
            </a:r>
            <a:endParaRPr lang="ko-KR" altLang="en-US" sz="4400" b="1" dirty="0">
              <a:solidFill>
                <a:schemeClr val="accent2"/>
              </a:solidFill>
              <a:latin typeface="Times New Roman" panose="02020603050405020304" pitchFamily="18" charset="0"/>
              <a:cs typeface="Times New Roman" panose="02020603050405020304" pitchFamily="18" charset="0"/>
            </a:endParaRPr>
          </a:p>
        </p:txBody>
      </p:sp>
      <p:cxnSp>
        <p:nvCxnSpPr>
          <p:cNvPr id="20" name="Straight Connector 21">
            <a:extLst>
              <a:ext uri="{FF2B5EF4-FFF2-40B4-BE49-F238E27FC236}">
                <a16:creationId xmlns:a16="http://schemas.microsoft.com/office/drawing/2014/main" id="{98EF10EF-B45B-40BB-B785-D8BC6F511C37}"/>
              </a:ext>
            </a:extLst>
          </p:cNvPr>
          <p:cNvCxnSpPr/>
          <p:nvPr/>
        </p:nvCxnSpPr>
        <p:spPr>
          <a:xfrm flipV="1">
            <a:off x="7206153" y="5061742"/>
            <a:ext cx="4068000" cy="9180"/>
          </a:xfrm>
          <a:prstGeom prst="line">
            <a:avLst/>
          </a:prstGeom>
          <a:ln w="22225" cap="rnd">
            <a:solidFill>
              <a:srgbClr val="BEBFBF"/>
            </a:solidFill>
            <a:prstDash val="dash"/>
          </a:ln>
        </p:spPr>
        <p:style>
          <a:lnRef idx="1">
            <a:schemeClr val="accent1"/>
          </a:lnRef>
          <a:fillRef idx="0">
            <a:schemeClr val="accent1"/>
          </a:fillRef>
          <a:effectRef idx="0">
            <a:schemeClr val="accent1"/>
          </a:effectRef>
          <a:fontRef idx="minor">
            <a:schemeClr val="tx1"/>
          </a:fontRef>
        </p:style>
      </p:cxnSp>
      <p:grpSp>
        <p:nvGrpSpPr>
          <p:cNvPr id="50" name="Group 49">
            <a:extLst>
              <a:ext uri="{FF2B5EF4-FFF2-40B4-BE49-F238E27FC236}">
                <a16:creationId xmlns:a16="http://schemas.microsoft.com/office/drawing/2014/main" id="{68820452-7EE1-428D-8BEB-BAC25FE03395}"/>
              </a:ext>
            </a:extLst>
          </p:cNvPr>
          <p:cNvGrpSpPr/>
          <p:nvPr/>
        </p:nvGrpSpPr>
        <p:grpSpPr>
          <a:xfrm>
            <a:off x="5900784" y="1623722"/>
            <a:ext cx="874948" cy="1318331"/>
            <a:chOff x="5900784" y="1623722"/>
            <a:chExt cx="874948" cy="1318331"/>
          </a:xfrm>
        </p:grpSpPr>
        <p:grpSp>
          <p:nvGrpSpPr>
            <p:cNvPr id="35" name="그룹 80">
              <a:extLst>
                <a:ext uri="{FF2B5EF4-FFF2-40B4-BE49-F238E27FC236}">
                  <a16:creationId xmlns:a16="http://schemas.microsoft.com/office/drawing/2014/main" id="{9A543C51-07F4-4372-A1A8-678CDC6057AF}"/>
                </a:ext>
              </a:extLst>
            </p:cNvPr>
            <p:cNvGrpSpPr/>
            <p:nvPr/>
          </p:nvGrpSpPr>
          <p:grpSpPr>
            <a:xfrm rot="2891550">
              <a:off x="5679092" y="1845414"/>
              <a:ext cx="1318331" cy="874948"/>
              <a:chOff x="8890504" y="1819747"/>
              <a:chExt cx="2424749" cy="1609253"/>
            </a:xfrm>
          </p:grpSpPr>
          <p:sp>
            <p:nvSpPr>
              <p:cNvPr id="37" name="사각형: 둥근 모서리 76">
                <a:extLst>
                  <a:ext uri="{FF2B5EF4-FFF2-40B4-BE49-F238E27FC236}">
                    <a16:creationId xmlns:a16="http://schemas.microsoft.com/office/drawing/2014/main" id="{95865C54-EF7E-43B2-89DA-F12E6022F37C}"/>
                  </a:ext>
                </a:extLst>
              </p:cNvPr>
              <p:cNvSpPr/>
              <p:nvPr/>
            </p:nvSpPr>
            <p:spPr>
              <a:xfrm>
                <a:off x="8890504" y="1819747"/>
                <a:ext cx="2338544" cy="160925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Times New Roman" panose="02020603050405020304" pitchFamily="18" charset="0"/>
                  <a:cs typeface="Times New Roman" panose="02020603050405020304" pitchFamily="18" charset="0"/>
                </a:endParaRPr>
              </a:p>
            </p:txBody>
          </p:sp>
          <p:sp>
            <p:nvSpPr>
              <p:cNvPr id="38" name="사각형: 둥근 모서리 77">
                <a:extLst>
                  <a:ext uri="{FF2B5EF4-FFF2-40B4-BE49-F238E27FC236}">
                    <a16:creationId xmlns:a16="http://schemas.microsoft.com/office/drawing/2014/main" id="{84ACF637-1D0A-4A8D-BA0F-21E3D8E41BB4}"/>
                  </a:ext>
                </a:extLst>
              </p:cNvPr>
              <p:cNvSpPr/>
              <p:nvPr/>
            </p:nvSpPr>
            <p:spPr>
              <a:xfrm>
                <a:off x="9000521" y="1954285"/>
                <a:ext cx="2118510" cy="1340176"/>
              </a:xfrm>
              <a:prstGeom prst="roundRect">
                <a:avLst>
                  <a:gd name="adj" fmla="val 12614"/>
                </a:avLst>
              </a:prstGeom>
              <a:noFill/>
              <a:ln w="254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Times New Roman" panose="02020603050405020304" pitchFamily="18" charset="0"/>
                  <a:cs typeface="Times New Roman" panose="02020603050405020304" pitchFamily="18" charset="0"/>
                </a:endParaRPr>
              </a:p>
            </p:txBody>
          </p:sp>
          <p:sp>
            <p:nvSpPr>
              <p:cNvPr id="39" name="사각형: 둥근 모서리 78">
                <a:extLst>
                  <a:ext uri="{FF2B5EF4-FFF2-40B4-BE49-F238E27FC236}">
                    <a16:creationId xmlns:a16="http://schemas.microsoft.com/office/drawing/2014/main" id="{0355DC73-D21D-4374-B94F-992DE6AB8696}"/>
                  </a:ext>
                </a:extLst>
              </p:cNvPr>
              <p:cNvSpPr/>
              <p:nvPr/>
            </p:nvSpPr>
            <p:spPr>
              <a:xfrm>
                <a:off x="10616628" y="2383996"/>
                <a:ext cx="698625" cy="480754"/>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Times New Roman" panose="02020603050405020304" pitchFamily="18" charset="0"/>
                  <a:cs typeface="Times New Roman" panose="02020603050405020304" pitchFamily="18" charset="0"/>
                </a:endParaRPr>
              </a:p>
            </p:txBody>
          </p:sp>
          <p:sp>
            <p:nvSpPr>
              <p:cNvPr id="40" name="타원 79">
                <a:extLst>
                  <a:ext uri="{FF2B5EF4-FFF2-40B4-BE49-F238E27FC236}">
                    <a16:creationId xmlns:a16="http://schemas.microsoft.com/office/drawing/2014/main" id="{9988735B-C73B-421D-9ABC-1A4E1B9BBACC}"/>
                  </a:ext>
                </a:extLst>
              </p:cNvPr>
              <p:cNvSpPr/>
              <p:nvPr/>
            </p:nvSpPr>
            <p:spPr>
              <a:xfrm>
                <a:off x="10732612" y="2479518"/>
                <a:ext cx="289711" cy="28971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Times New Roman" panose="02020603050405020304" pitchFamily="18" charset="0"/>
                  <a:cs typeface="Times New Roman" panose="02020603050405020304" pitchFamily="18" charset="0"/>
                </a:endParaRPr>
              </a:p>
            </p:txBody>
          </p:sp>
        </p:grpSp>
        <p:sp>
          <p:nvSpPr>
            <p:cNvPr id="47" name="Block Arc 11">
              <a:extLst>
                <a:ext uri="{FF2B5EF4-FFF2-40B4-BE49-F238E27FC236}">
                  <a16:creationId xmlns:a16="http://schemas.microsoft.com/office/drawing/2014/main" id="{63CAF5FF-0FAA-4E74-A7A3-A16BD5428A14}"/>
                </a:ext>
              </a:extLst>
            </p:cNvPr>
            <p:cNvSpPr/>
            <p:nvPr/>
          </p:nvSpPr>
          <p:spPr>
            <a:xfrm rot="3051229">
              <a:off x="6195099" y="2046563"/>
              <a:ext cx="255069" cy="415030"/>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latin typeface="Times New Roman" panose="02020603050405020304" pitchFamily="18" charset="0"/>
                <a:cs typeface="Times New Roman" panose="02020603050405020304" pitchFamily="18" charset="0"/>
              </a:endParaRPr>
            </a:p>
          </p:txBody>
        </p:sp>
      </p:grpSp>
      <p:sp>
        <p:nvSpPr>
          <p:cNvPr id="49" name="Freeform: Shape 48">
            <a:extLst>
              <a:ext uri="{FF2B5EF4-FFF2-40B4-BE49-F238E27FC236}">
                <a16:creationId xmlns:a16="http://schemas.microsoft.com/office/drawing/2014/main" id="{D9E5C461-2C87-4A43-9EE4-83F7D46BD79F}"/>
              </a:ext>
            </a:extLst>
          </p:cNvPr>
          <p:cNvSpPr/>
          <p:nvPr/>
        </p:nvSpPr>
        <p:spPr>
          <a:xfrm rot="540399">
            <a:off x="2320835" y="2137361"/>
            <a:ext cx="3764110" cy="1735966"/>
          </a:xfrm>
          <a:custGeom>
            <a:avLst/>
            <a:gdLst>
              <a:gd name="connsiteX0" fmla="*/ 0 w 3764110"/>
              <a:gd name="connsiteY0" fmla="*/ 245778 h 1735966"/>
              <a:gd name="connsiteX1" fmla="*/ 733542 w 3764110"/>
              <a:gd name="connsiteY1" fmla="*/ 312240 h 1735966"/>
              <a:gd name="connsiteX2" fmla="*/ 972423 w 3764110"/>
              <a:gd name="connsiteY2" fmla="*/ 1083538 h 1735966"/>
              <a:gd name="connsiteX3" fmla="*/ 2790483 w 3764110"/>
              <a:gd name="connsiteY3" fmla="*/ 204333 h 1735966"/>
              <a:gd name="connsiteX4" fmla="*/ 3334086 w 3764110"/>
              <a:gd name="connsiteY4" fmla="*/ 43232 h 1735966"/>
              <a:gd name="connsiteX5" fmla="*/ 3667534 w 3764110"/>
              <a:gd name="connsiteY5" fmla="*/ 1499 h 1735966"/>
              <a:gd name="connsiteX6" fmla="*/ 3613581 w 3764110"/>
              <a:gd name="connsiteY6" fmla="*/ 118893 h 1735966"/>
              <a:gd name="connsiteX7" fmla="*/ 3407968 w 3764110"/>
              <a:gd name="connsiteY7" fmla="*/ 162121 h 1735966"/>
              <a:gd name="connsiteX8" fmla="*/ 3598210 w 3764110"/>
              <a:gd name="connsiteY8" fmla="*/ 160642 h 1735966"/>
              <a:gd name="connsiteX9" fmla="*/ 3630395 w 3764110"/>
              <a:gd name="connsiteY9" fmla="*/ 157505 h 1735966"/>
              <a:gd name="connsiteX10" fmla="*/ 3621181 w 3764110"/>
              <a:gd name="connsiteY10" fmla="*/ 168670 h 1735966"/>
              <a:gd name="connsiteX11" fmla="*/ 3764110 w 3764110"/>
              <a:gd name="connsiteY11" fmla="*/ 286615 h 1735966"/>
              <a:gd name="connsiteX12" fmla="*/ 3584105 w 3764110"/>
              <a:gd name="connsiteY12" fmla="*/ 351930 h 1735966"/>
              <a:gd name="connsiteX13" fmla="*/ 3446794 w 3764110"/>
              <a:gd name="connsiteY13" fmla="*/ 425935 h 1735966"/>
              <a:gd name="connsiteX14" fmla="*/ 2996811 w 3764110"/>
              <a:gd name="connsiteY14" fmla="*/ 457973 h 1735966"/>
              <a:gd name="connsiteX15" fmla="*/ 759171 w 3764110"/>
              <a:gd name="connsiteY15" fmla="*/ 1735128 h 1735966"/>
              <a:gd name="connsiteX16" fmla="*/ 0 w 3764110"/>
              <a:gd name="connsiteY16" fmla="*/ 245778 h 1735966"/>
              <a:gd name="connsiteX0" fmla="*/ 0 w 3764110"/>
              <a:gd name="connsiteY0" fmla="*/ 245778 h 1735966"/>
              <a:gd name="connsiteX1" fmla="*/ 733542 w 3764110"/>
              <a:gd name="connsiteY1" fmla="*/ 312240 h 1735966"/>
              <a:gd name="connsiteX2" fmla="*/ 972423 w 3764110"/>
              <a:gd name="connsiteY2" fmla="*/ 1083538 h 1735966"/>
              <a:gd name="connsiteX3" fmla="*/ 2790483 w 3764110"/>
              <a:gd name="connsiteY3" fmla="*/ 204333 h 1735966"/>
              <a:gd name="connsiteX4" fmla="*/ 3334086 w 3764110"/>
              <a:gd name="connsiteY4" fmla="*/ 43232 h 1735966"/>
              <a:gd name="connsiteX5" fmla="*/ 3667534 w 3764110"/>
              <a:gd name="connsiteY5" fmla="*/ 1499 h 1735966"/>
              <a:gd name="connsiteX6" fmla="*/ 3613581 w 3764110"/>
              <a:gd name="connsiteY6" fmla="*/ 118893 h 1735966"/>
              <a:gd name="connsiteX7" fmla="*/ 3407968 w 3764110"/>
              <a:gd name="connsiteY7" fmla="*/ 162121 h 1735966"/>
              <a:gd name="connsiteX8" fmla="*/ 3598210 w 3764110"/>
              <a:gd name="connsiteY8" fmla="*/ 160642 h 1735966"/>
              <a:gd name="connsiteX9" fmla="*/ 3621181 w 3764110"/>
              <a:gd name="connsiteY9" fmla="*/ 168670 h 1735966"/>
              <a:gd name="connsiteX10" fmla="*/ 3764110 w 3764110"/>
              <a:gd name="connsiteY10" fmla="*/ 286615 h 1735966"/>
              <a:gd name="connsiteX11" fmla="*/ 3584105 w 3764110"/>
              <a:gd name="connsiteY11" fmla="*/ 351930 h 1735966"/>
              <a:gd name="connsiteX12" fmla="*/ 3446794 w 3764110"/>
              <a:gd name="connsiteY12" fmla="*/ 425935 h 1735966"/>
              <a:gd name="connsiteX13" fmla="*/ 2996811 w 3764110"/>
              <a:gd name="connsiteY13" fmla="*/ 457973 h 1735966"/>
              <a:gd name="connsiteX14" fmla="*/ 759171 w 3764110"/>
              <a:gd name="connsiteY14" fmla="*/ 1735128 h 1735966"/>
              <a:gd name="connsiteX15" fmla="*/ 0 w 3764110"/>
              <a:gd name="connsiteY15" fmla="*/ 245778 h 173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64110" h="1735966">
                <a:moveTo>
                  <a:pt x="0" y="245778"/>
                </a:moveTo>
                <a:lnTo>
                  <a:pt x="733542" y="312240"/>
                </a:lnTo>
                <a:cubicBezTo>
                  <a:pt x="779035" y="588907"/>
                  <a:pt x="952519" y="938740"/>
                  <a:pt x="972423" y="1083538"/>
                </a:cubicBezTo>
                <a:cubicBezTo>
                  <a:pt x="1379214" y="939589"/>
                  <a:pt x="2388342" y="400988"/>
                  <a:pt x="2790483" y="204333"/>
                </a:cubicBezTo>
                <a:cubicBezTo>
                  <a:pt x="3031839" y="18145"/>
                  <a:pt x="3233424" y="22200"/>
                  <a:pt x="3334086" y="43232"/>
                </a:cubicBezTo>
                <a:cubicBezTo>
                  <a:pt x="3402978" y="50993"/>
                  <a:pt x="3557256" y="-10235"/>
                  <a:pt x="3667534" y="1499"/>
                </a:cubicBezTo>
                <a:cubicBezTo>
                  <a:pt x="3721766" y="23868"/>
                  <a:pt x="3682520" y="103321"/>
                  <a:pt x="3613581" y="118893"/>
                </a:cubicBezTo>
                <a:cubicBezTo>
                  <a:pt x="3557113" y="143256"/>
                  <a:pt x="3476505" y="147712"/>
                  <a:pt x="3407968" y="162121"/>
                </a:cubicBezTo>
                <a:cubicBezTo>
                  <a:pt x="3456384" y="184421"/>
                  <a:pt x="3528797" y="170252"/>
                  <a:pt x="3598210" y="160642"/>
                </a:cubicBezTo>
                <a:lnTo>
                  <a:pt x="3621181" y="168670"/>
                </a:lnTo>
                <a:lnTo>
                  <a:pt x="3764110" y="286615"/>
                </a:lnTo>
                <a:lnTo>
                  <a:pt x="3584105" y="351930"/>
                </a:lnTo>
                <a:cubicBezTo>
                  <a:pt x="3548635" y="372321"/>
                  <a:pt x="3479764" y="415176"/>
                  <a:pt x="3446794" y="425935"/>
                </a:cubicBezTo>
                <a:cubicBezTo>
                  <a:pt x="3344998" y="448408"/>
                  <a:pt x="3146800" y="412535"/>
                  <a:pt x="2996811" y="457973"/>
                </a:cubicBezTo>
                <a:cubicBezTo>
                  <a:pt x="2548873" y="676172"/>
                  <a:pt x="1258639" y="1770494"/>
                  <a:pt x="759171" y="1735128"/>
                </a:cubicBezTo>
                <a:cubicBezTo>
                  <a:pt x="565824" y="1667901"/>
                  <a:pt x="167756" y="1150766"/>
                  <a:pt x="0" y="245778"/>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82055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D90C2F7-99A1-453B-8348-07D8294E9905}"/>
              </a:ext>
            </a:extLst>
          </p:cNvPr>
          <p:cNvGrpSpPr/>
          <p:nvPr/>
        </p:nvGrpSpPr>
        <p:grpSpPr>
          <a:xfrm>
            <a:off x="1270193" y="1380546"/>
            <a:ext cx="3714483" cy="4357195"/>
            <a:chOff x="886442" y="1711443"/>
            <a:chExt cx="3439025" cy="5009776"/>
          </a:xfrm>
        </p:grpSpPr>
        <p:sp>
          <p:nvSpPr>
            <p:cNvPr id="7" name="TextBox 6">
              <a:extLst>
                <a:ext uri="{FF2B5EF4-FFF2-40B4-BE49-F238E27FC236}">
                  <a16:creationId xmlns:a16="http://schemas.microsoft.com/office/drawing/2014/main" id="{BB0BB5E4-3085-4454-93CC-2AD2BB5536A9}"/>
                </a:ext>
              </a:extLst>
            </p:cNvPr>
            <p:cNvSpPr txBox="1"/>
            <p:nvPr/>
          </p:nvSpPr>
          <p:spPr>
            <a:xfrm>
              <a:off x="927942" y="1711443"/>
              <a:ext cx="3397525" cy="955456"/>
            </a:xfrm>
            <a:prstGeom prst="rect">
              <a:avLst/>
            </a:prstGeom>
            <a:noFill/>
          </p:spPr>
          <p:txBody>
            <a:bodyPr wrap="square" rtlCol="0">
              <a:spAutoFit/>
            </a:bodyPr>
            <a:lstStyle/>
            <a:p>
              <a:pPr algn="ctr"/>
              <a:r>
                <a:rPr lang="en-US" sz="2400" b="1" dirty="0">
                  <a:latin typeface="Times New Roman" panose="02020603050405020304" pitchFamily="18" charset="0"/>
                  <a:cs typeface="Times New Roman" panose="02020603050405020304" pitchFamily="18" charset="0"/>
                </a:rPr>
                <a:t>Effect of Code Changes </a:t>
              </a:r>
              <a:r>
                <a:rPr lang="en-US" sz="2400" b="1">
                  <a:latin typeface="Times New Roman" panose="02020603050405020304" pitchFamily="18" charset="0"/>
                  <a:cs typeface="Times New Roman" panose="02020603050405020304" pitchFamily="18" charset="0"/>
                </a:rPr>
                <a:t>- </a:t>
              </a:r>
              <a:endParaRPr lang="ko-KR" altLang="en-US" sz="2400" b="1" dirty="0">
                <a:solidFill>
                  <a:schemeClr val="bg1"/>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C61CBCDD-2A92-44C9-8BA7-AB5E9FCCE2CF}"/>
                </a:ext>
              </a:extLst>
            </p:cNvPr>
            <p:cNvSpPr txBox="1"/>
            <p:nvPr/>
          </p:nvSpPr>
          <p:spPr>
            <a:xfrm>
              <a:off x="886442" y="2651685"/>
              <a:ext cx="3397525" cy="4069534"/>
            </a:xfrm>
            <a:prstGeom prst="rect">
              <a:avLst/>
            </a:prstGeom>
            <a:noFill/>
          </p:spPr>
          <p:txBody>
            <a:bodyPr wrap="square" rtlCol="0">
              <a:spAutoFit/>
            </a:bodyPr>
            <a:lstStyle/>
            <a:p>
              <a:pPr algn="ctr"/>
              <a:r>
                <a:rPr lang="en-US" sz="1600" dirty="0">
                  <a:latin typeface="Times New Roman" panose="02020603050405020304" pitchFamily="18" charset="0"/>
                  <a:cs typeface="Times New Roman" panose="02020603050405020304" pitchFamily="18" charset="0"/>
                </a:rPr>
                <a:t>The effect of government code changes can also be found in a couple of situations different from those above. First, a building may sustain a partial loss and government regulations may require that the building be improved to code when repaired</a:t>
              </a:r>
            </a:p>
            <a:p>
              <a:pPr algn="ctr"/>
              <a:endParaRPr lang="en-US" altLang="ko-KR" sz="1600" dirty="0">
                <a:solidFill>
                  <a:schemeClr val="bg1"/>
                </a:solidFill>
                <a:latin typeface="Times New Roman" panose="02020603050405020304" pitchFamily="18" charset="0"/>
                <a:cs typeface="Times New Roman" panose="02020603050405020304" pitchFamily="18" charset="0"/>
              </a:endParaRPr>
            </a:p>
            <a:p>
              <a:pPr algn="ctr"/>
              <a:r>
                <a:rPr lang="en-US" sz="1600" dirty="0">
                  <a:latin typeface="Times New Roman" panose="02020603050405020304" pitchFamily="18" charset="0"/>
                  <a:cs typeface="Times New Roman" panose="02020603050405020304" pitchFamily="18" charset="0"/>
                </a:rPr>
                <a:t>The cost of this type of repair are greater than returning the building to its pre-loss condition. Second, there is the situation where a building is completely destroyed and the insured has a "replacement" insurance policy</a:t>
              </a:r>
              <a:endParaRPr lang="ko-KR" altLang="en-US" sz="1600" dirty="0">
                <a:solidFill>
                  <a:schemeClr val="bg1"/>
                </a:solidFill>
                <a:latin typeface="Times New Roman" panose="02020603050405020304" pitchFamily="18" charset="0"/>
                <a:cs typeface="Times New Roman" panose="02020603050405020304" pitchFamily="18" charset="0"/>
              </a:endParaRPr>
            </a:p>
          </p:txBody>
        </p:sp>
      </p:grpSp>
      <p:sp>
        <p:nvSpPr>
          <p:cNvPr id="10" name="Rectangle 9">
            <a:extLst>
              <a:ext uri="{FF2B5EF4-FFF2-40B4-BE49-F238E27FC236}">
                <a16:creationId xmlns:a16="http://schemas.microsoft.com/office/drawing/2014/main" id="{F9A401B8-D592-4261-BCCA-A54DB0B02286}"/>
              </a:ext>
            </a:extLst>
          </p:cNvPr>
          <p:cNvSpPr/>
          <p:nvPr/>
        </p:nvSpPr>
        <p:spPr>
          <a:xfrm>
            <a:off x="733926" y="755403"/>
            <a:ext cx="4670475" cy="5499594"/>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93248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sz="4800" b="1" dirty="0">
                <a:latin typeface="Times New Roman" panose="02020603050405020304" pitchFamily="18" charset="0"/>
                <a:cs typeface="Times New Roman" panose="02020603050405020304" pitchFamily="18" charset="0"/>
              </a:rPr>
              <a:t>Conclusion </a:t>
            </a:r>
          </a:p>
        </p:txBody>
      </p:sp>
      <p:sp>
        <p:nvSpPr>
          <p:cNvPr id="3" name="Rectangle 2">
            <a:extLst>
              <a:ext uri="{FF2B5EF4-FFF2-40B4-BE49-F238E27FC236}">
                <a16:creationId xmlns:a16="http://schemas.microsoft.com/office/drawing/2014/main" id="{B5CF4919-10EE-431F-B637-073D780A449C}"/>
              </a:ext>
            </a:extLst>
          </p:cNvPr>
          <p:cNvSpPr/>
          <p:nvPr/>
        </p:nvSpPr>
        <p:spPr>
          <a:xfrm>
            <a:off x="-13200" y="5306656"/>
            <a:ext cx="6829280" cy="7200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 name="Rectangle 3">
            <a:extLst>
              <a:ext uri="{FF2B5EF4-FFF2-40B4-BE49-F238E27FC236}">
                <a16:creationId xmlns:a16="http://schemas.microsoft.com/office/drawing/2014/main" id="{45E96269-E6C4-4156-BDC4-CD2D2112AA23}"/>
              </a:ext>
            </a:extLst>
          </p:cNvPr>
          <p:cNvSpPr/>
          <p:nvPr/>
        </p:nvSpPr>
        <p:spPr>
          <a:xfrm>
            <a:off x="0" y="4451737"/>
            <a:ext cx="6204000" cy="7200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 name="Rectangle 4">
            <a:extLst>
              <a:ext uri="{FF2B5EF4-FFF2-40B4-BE49-F238E27FC236}">
                <a16:creationId xmlns:a16="http://schemas.microsoft.com/office/drawing/2014/main" id="{426CC308-6506-4159-A5B7-D578C8C9CF26}"/>
              </a:ext>
            </a:extLst>
          </p:cNvPr>
          <p:cNvSpPr/>
          <p:nvPr/>
        </p:nvSpPr>
        <p:spPr>
          <a:xfrm>
            <a:off x="1" y="3596819"/>
            <a:ext cx="5600037" cy="7200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 name="Rectangle 5">
            <a:extLst>
              <a:ext uri="{FF2B5EF4-FFF2-40B4-BE49-F238E27FC236}">
                <a16:creationId xmlns:a16="http://schemas.microsoft.com/office/drawing/2014/main" id="{320353A8-D851-4050-A572-08975831F826}"/>
              </a:ext>
            </a:extLst>
          </p:cNvPr>
          <p:cNvSpPr/>
          <p:nvPr/>
        </p:nvSpPr>
        <p:spPr>
          <a:xfrm>
            <a:off x="-13200" y="2741901"/>
            <a:ext cx="5001237" cy="7200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 name="Rectangle 6">
            <a:extLst>
              <a:ext uri="{FF2B5EF4-FFF2-40B4-BE49-F238E27FC236}">
                <a16:creationId xmlns:a16="http://schemas.microsoft.com/office/drawing/2014/main" id="{4F1BD817-D981-466C-B505-6E7B3094E78A}"/>
              </a:ext>
            </a:extLst>
          </p:cNvPr>
          <p:cNvSpPr/>
          <p:nvPr/>
        </p:nvSpPr>
        <p:spPr>
          <a:xfrm>
            <a:off x="-13200" y="1886983"/>
            <a:ext cx="4389237" cy="72008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 name="TextBox 8">
            <a:extLst>
              <a:ext uri="{FF2B5EF4-FFF2-40B4-BE49-F238E27FC236}">
                <a16:creationId xmlns:a16="http://schemas.microsoft.com/office/drawing/2014/main" id="{FE80BE22-BEA9-4835-9D60-446CB033CAA3}"/>
              </a:ext>
            </a:extLst>
          </p:cNvPr>
          <p:cNvSpPr txBox="1"/>
          <p:nvPr/>
        </p:nvSpPr>
        <p:spPr>
          <a:xfrm>
            <a:off x="7020684" y="5306656"/>
            <a:ext cx="4968977" cy="830997"/>
          </a:xfrm>
          <a:prstGeom prst="rect">
            <a:avLst/>
          </a:prstGeom>
          <a:noFill/>
        </p:spPr>
        <p:txBody>
          <a:bodyPr wrap="square" rtlCol="0">
            <a:spAutoFit/>
          </a:bodyPr>
          <a:lstStyle/>
          <a:p>
            <a:pPr algn="just"/>
            <a:r>
              <a:rPr lang="en-US" sz="1600" dirty="0">
                <a:latin typeface="Times New Roman" panose="02020603050405020304" pitchFamily="18" charset="0"/>
                <a:cs typeface="Times New Roman" panose="02020603050405020304" pitchFamily="18" charset="0"/>
              </a:rPr>
              <a:t>Although, there is no way to assure an exclusion will apply, insurers should look to exclusions that have been upheld in drafting policy language</a:t>
            </a:r>
            <a:endParaRPr lang="ko-KR" altLang="en-US"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0881E1CA-0A69-4D12-8B9A-0E7C6E46384D}"/>
              </a:ext>
            </a:extLst>
          </p:cNvPr>
          <p:cNvSpPr txBox="1"/>
          <p:nvPr/>
        </p:nvSpPr>
        <p:spPr>
          <a:xfrm>
            <a:off x="6340339" y="4407149"/>
            <a:ext cx="5356764" cy="830997"/>
          </a:xfrm>
          <a:prstGeom prst="rect">
            <a:avLst/>
          </a:prstGeom>
          <a:noFill/>
        </p:spPr>
        <p:txBody>
          <a:bodyPr wrap="square" rtlCol="0">
            <a:spAutoFit/>
          </a:bodyPr>
          <a:lstStyle/>
          <a:p>
            <a:pPr algn="just"/>
            <a:r>
              <a:rPr lang="en-US" sz="1600" dirty="0">
                <a:latin typeface="Times New Roman" panose="02020603050405020304" pitchFamily="18" charset="0"/>
                <a:cs typeface="Times New Roman" panose="02020603050405020304" pitchFamily="18" charset="0"/>
              </a:rPr>
              <a:t>Insurers and insured's should look to the decisions in their jurisdiction to determine the method courts use to determine value of specific items</a:t>
            </a:r>
            <a:endParaRPr lang="ko-KR" altLang="en-US"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9E8C0C11-8A8F-46C7-BE57-71502BDC3846}"/>
              </a:ext>
            </a:extLst>
          </p:cNvPr>
          <p:cNvSpPr txBox="1"/>
          <p:nvPr/>
        </p:nvSpPr>
        <p:spPr>
          <a:xfrm>
            <a:off x="5796340" y="3673554"/>
            <a:ext cx="5395401" cy="584775"/>
          </a:xfrm>
          <a:prstGeom prst="rect">
            <a:avLst/>
          </a:prstGeom>
          <a:noFill/>
        </p:spPr>
        <p:txBody>
          <a:bodyPr wrap="square" rtlCol="0">
            <a:spAutoFit/>
          </a:bodyPr>
          <a:lstStyle/>
          <a:p>
            <a:pPr algn="just"/>
            <a:r>
              <a:rPr lang="en-US" sz="1600" dirty="0">
                <a:latin typeface="Times New Roman" panose="02020603050405020304" pitchFamily="18" charset="0"/>
                <a:cs typeface="Times New Roman" panose="02020603050405020304" pitchFamily="18" charset="0"/>
              </a:rPr>
              <a:t>Also, the current trend seems to be toward the application of the broad evidence rule</a:t>
            </a:r>
            <a:endParaRPr lang="ko-KR" altLang="en-US"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22C92779-97BF-4096-A4C0-34217F89FF84}"/>
              </a:ext>
            </a:extLst>
          </p:cNvPr>
          <p:cNvSpPr txBox="1"/>
          <p:nvPr/>
        </p:nvSpPr>
        <p:spPr>
          <a:xfrm>
            <a:off x="5165375" y="2774047"/>
            <a:ext cx="6026366" cy="584775"/>
          </a:xfrm>
          <a:prstGeom prst="rect">
            <a:avLst/>
          </a:prstGeom>
          <a:noFill/>
        </p:spPr>
        <p:txBody>
          <a:bodyPr wrap="square" rtlCol="0">
            <a:spAutoFit/>
          </a:bodyPr>
          <a:lstStyle/>
          <a:p>
            <a:pPr algn="just"/>
            <a:r>
              <a:rPr lang="en-US" sz="1600" dirty="0">
                <a:latin typeface="Times New Roman" panose="02020603050405020304" pitchFamily="18" charset="0"/>
                <a:cs typeface="Times New Roman" panose="02020603050405020304" pitchFamily="18" charset="0"/>
              </a:rPr>
              <a:t>However, general trends do show that three major tests have developed: Market value, replacement cost and the broad evidence rule</a:t>
            </a:r>
            <a:endParaRPr lang="ko-KR" altLang="en-US"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C9F5E250-B26F-4A08-B0DF-D98802516D74}"/>
              </a:ext>
            </a:extLst>
          </p:cNvPr>
          <p:cNvSpPr txBox="1"/>
          <p:nvPr/>
        </p:nvSpPr>
        <p:spPr>
          <a:xfrm>
            <a:off x="4524372" y="1922428"/>
            <a:ext cx="5669153" cy="584775"/>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There are no uniform rules concerning determining the actual cash value of property covered by insurance.</a:t>
            </a:r>
            <a:endParaRPr lang="ko-KR" altLang="en-US"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8" name="Isosceles Triangle 8">
            <a:extLst>
              <a:ext uri="{FF2B5EF4-FFF2-40B4-BE49-F238E27FC236}">
                <a16:creationId xmlns:a16="http://schemas.microsoft.com/office/drawing/2014/main" id="{5126D171-A92B-4A31-A71A-63114B140FA5}"/>
              </a:ext>
            </a:extLst>
          </p:cNvPr>
          <p:cNvSpPr/>
          <p:nvPr/>
        </p:nvSpPr>
        <p:spPr>
          <a:xfrm rot="16200000">
            <a:off x="6184402" y="5467437"/>
            <a:ext cx="311874" cy="371836"/>
          </a:xfrm>
          <a:custGeom>
            <a:avLst/>
            <a:gdLst/>
            <a:ahLst/>
            <a:cxnLst/>
            <a:rect l="l" t="t" r="r" b="b"/>
            <a:pathLst>
              <a:path w="2708011" h="3228660">
                <a:moveTo>
                  <a:pt x="1895121" y="2005092"/>
                </a:moveTo>
                <a:cubicBezTo>
                  <a:pt x="1769067" y="2196199"/>
                  <a:pt x="1559641" y="2315968"/>
                  <a:pt x="1331007" y="2327705"/>
                </a:cubicBezTo>
                <a:cubicBezTo>
                  <a:pt x="1102373" y="2339443"/>
                  <a:pt x="881783" y="2241749"/>
                  <a:pt x="736821" y="2064556"/>
                </a:cubicBezTo>
                <a:lnTo>
                  <a:pt x="885891" y="1942602"/>
                </a:lnTo>
                <a:cubicBezTo>
                  <a:pt x="992076" y="2072396"/>
                  <a:pt x="1153658" y="2143956"/>
                  <a:pt x="1321132" y="2135359"/>
                </a:cubicBezTo>
                <a:cubicBezTo>
                  <a:pt x="1488607" y="2126761"/>
                  <a:pt x="1642011" y="2039030"/>
                  <a:pt x="1734346" y="1899045"/>
                </a:cubicBezTo>
                <a:close/>
                <a:moveTo>
                  <a:pt x="2315256" y="2179725"/>
                </a:moveTo>
                <a:cubicBezTo>
                  <a:pt x="2124977" y="2519973"/>
                  <a:pt x="1777729" y="2743099"/>
                  <a:pt x="1389179" y="2774782"/>
                </a:cubicBezTo>
                <a:cubicBezTo>
                  <a:pt x="1000629" y="2806465"/>
                  <a:pt x="621821" y="2642541"/>
                  <a:pt x="378934" y="2337614"/>
                </a:cubicBezTo>
                <a:lnTo>
                  <a:pt x="519502" y="2225645"/>
                </a:lnTo>
                <a:cubicBezTo>
                  <a:pt x="725082" y="2483736"/>
                  <a:pt x="1045705" y="2622480"/>
                  <a:pt x="1374574" y="2595664"/>
                </a:cubicBezTo>
                <a:cubicBezTo>
                  <a:pt x="1703443" y="2568848"/>
                  <a:pt x="1997353" y="2379994"/>
                  <a:pt x="2158406" y="2092008"/>
                </a:cubicBezTo>
                <a:close/>
                <a:moveTo>
                  <a:pt x="2315941" y="1615003"/>
                </a:moveTo>
                <a:lnTo>
                  <a:pt x="272242" y="1615003"/>
                </a:lnTo>
                <a:lnTo>
                  <a:pt x="872561" y="666216"/>
                </a:lnTo>
                <a:lnTo>
                  <a:pt x="872561" y="219906"/>
                </a:lnTo>
                <a:cubicBezTo>
                  <a:pt x="872561" y="98674"/>
                  <a:pt x="970839" y="396"/>
                  <a:pt x="1092071" y="396"/>
                </a:cubicBezTo>
                <a:lnTo>
                  <a:pt x="1293841" y="396"/>
                </a:lnTo>
                <a:lnTo>
                  <a:pt x="1294092" y="0"/>
                </a:lnTo>
                <a:lnTo>
                  <a:pt x="1294343" y="396"/>
                </a:lnTo>
                <a:lnTo>
                  <a:pt x="1470231" y="396"/>
                </a:lnTo>
                <a:cubicBezTo>
                  <a:pt x="1591463" y="396"/>
                  <a:pt x="1689741" y="98674"/>
                  <a:pt x="1689741" y="219906"/>
                </a:cubicBezTo>
                <a:lnTo>
                  <a:pt x="1689741" y="625313"/>
                </a:lnTo>
                <a:close/>
                <a:moveTo>
                  <a:pt x="2708011" y="2399368"/>
                </a:moveTo>
                <a:cubicBezTo>
                  <a:pt x="2440740" y="2877288"/>
                  <a:pt x="1950128" y="3187847"/>
                  <a:pt x="1403807" y="3224932"/>
                </a:cubicBezTo>
                <a:cubicBezTo>
                  <a:pt x="857486" y="3262017"/>
                  <a:pt x="329406" y="3020609"/>
                  <a:pt x="0" y="2583191"/>
                </a:cubicBezTo>
                <a:lnTo>
                  <a:pt x="143153" y="2475389"/>
                </a:lnTo>
                <a:cubicBezTo>
                  <a:pt x="436120" y="2864419"/>
                  <a:pt x="905784" y="3079123"/>
                  <a:pt x="1391671" y="3046140"/>
                </a:cubicBezTo>
                <a:cubicBezTo>
                  <a:pt x="1877558" y="3013157"/>
                  <a:pt x="2313899" y="2736952"/>
                  <a:pt x="2551604" y="231189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29" name="Round Same Side Corner Rectangle 11">
            <a:extLst>
              <a:ext uri="{FF2B5EF4-FFF2-40B4-BE49-F238E27FC236}">
                <a16:creationId xmlns:a16="http://schemas.microsoft.com/office/drawing/2014/main" id="{E28797CF-4A3A-4BC6-BB86-D00CA81DB234}"/>
              </a:ext>
            </a:extLst>
          </p:cNvPr>
          <p:cNvSpPr>
            <a:spLocks noChangeAspect="1"/>
          </p:cNvSpPr>
          <p:nvPr/>
        </p:nvSpPr>
        <p:spPr>
          <a:xfrm rot="9900000">
            <a:off x="4417610" y="2934356"/>
            <a:ext cx="396000" cy="336326"/>
          </a:xfrm>
          <a:custGeom>
            <a:avLst/>
            <a:gdLst/>
            <a:ahLst/>
            <a:cxnLst/>
            <a:rect l="l" t="t" r="r" b="b"/>
            <a:pathLst>
              <a:path w="2911009" h="2472345">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0" name="Rounded Rectangle 27">
            <a:extLst>
              <a:ext uri="{FF2B5EF4-FFF2-40B4-BE49-F238E27FC236}">
                <a16:creationId xmlns:a16="http://schemas.microsoft.com/office/drawing/2014/main" id="{36B60C5D-BF59-4A22-89F4-22A227565EBB}"/>
              </a:ext>
            </a:extLst>
          </p:cNvPr>
          <p:cNvSpPr/>
          <p:nvPr/>
        </p:nvSpPr>
        <p:spPr>
          <a:xfrm>
            <a:off x="3842855" y="2106806"/>
            <a:ext cx="346396" cy="266079"/>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1" name="Rectangle 16">
            <a:extLst>
              <a:ext uri="{FF2B5EF4-FFF2-40B4-BE49-F238E27FC236}">
                <a16:creationId xmlns:a16="http://schemas.microsoft.com/office/drawing/2014/main" id="{35617170-16A8-4254-AC91-26B96A8CEBFF}"/>
              </a:ext>
            </a:extLst>
          </p:cNvPr>
          <p:cNvSpPr/>
          <p:nvPr/>
        </p:nvSpPr>
        <p:spPr>
          <a:xfrm>
            <a:off x="5584872" y="4699753"/>
            <a:ext cx="394118" cy="259020"/>
          </a:xfrm>
          <a:custGeom>
            <a:avLst/>
            <a:gdLst/>
            <a:ahLst/>
            <a:cxnLst/>
            <a:rect l="l" t="t" r="r" b="b"/>
            <a:pathLst>
              <a:path w="3240006" h="2129375">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2" name="Oval 21">
            <a:extLst>
              <a:ext uri="{FF2B5EF4-FFF2-40B4-BE49-F238E27FC236}">
                <a16:creationId xmlns:a16="http://schemas.microsoft.com/office/drawing/2014/main" id="{0F2C008C-2377-4B40-842D-9155C0C9F1D4}"/>
              </a:ext>
            </a:extLst>
          </p:cNvPr>
          <p:cNvSpPr>
            <a:spLocks noChangeAspect="1"/>
          </p:cNvSpPr>
          <p:nvPr/>
        </p:nvSpPr>
        <p:spPr>
          <a:xfrm>
            <a:off x="4988037" y="3787582"/>
            <a:ext cx="354676" cy="357638"/>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9855530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E2714A-BE29-4E83-A155-D5802C472B0A}"/>
              </a:ext>
            </a:extLst>
          </p:cNvPr>
          <p:cNvSpPr txBox="1"/>
          <p:nvPr/>
        </p:nvSpPr>
        <p:spPr>
          <a:xfrm>
            <a:off x="0" y="4623571"/>
            <a:ext cx="12192000" cy="1015663"/>
          </a:xfrm>
          <a:prstGeom prst="rect">
            <a:avLst/>
          </a:prstGeom>
          <a:noFill/>
        </p:spPr>
        <p:txBody>
          <a:bodyPr wrap="square" rtlCol="0" anchor="ctr">
            <a:spAutoFit/>
          </a:bodyPr>
          <a:lstStyle/>
          <a:p>
            <a:pPr algn="ctr"/>
            <a:r>
              <a:rPr lang="en-US" altLang="ko-KR" sz="6000" dirty="0">
                <a:solidFill>
                  <a:schemeClr val="tx1">
                    <a:lumMod val="85000"/>
                    <a:lumOff val="15000"/>
                  </a:schemeClr>
                </a:solidFill>
                <a:latin typeface="Times New Roman" panose="02020603050405020304" pitchFamily="18" charset="0"/>
                <a:cs typeface="Times New Roman" panose="02020603050405020304" pitchFamily="18" charset="0"/>
              </a:rPr>
              <a:t>THANK YOU</a:t>
            </a:r>
            <a:endParaRPr lang="ko-KR" altLang="en-US" sz="60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411580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CF5BDA4-10C7-46A6-AC30-523A3FC438AC}"/>
              </a:ext>
            </a:extLst>
          </p:cNvPr>
          <p:cNvSpPr txBox="1"/>
          <p:nvPr/>
        </p:nvSpPr>
        <p:spPr>
          <a:xfrm>
            <a:off x="6660267" y="2857630"/>
            <a:ext cx="4777152" cy="830997"/>
          </a:xfrm>
          <a:prstGeom prst="rect">
            <a:avLst/>
          </a:prstGeom>
          <a:noFill/>
        </p:spPr>
        <p:txBody>
          <a:bodyPr wrap="square" rtlCol="0" anchor="ctr">
            <a:spAutoFit/>
          </a:bodyPr>
          <a:lstStyle/>
          <a:p>
            <a:r>
              <a:rPr lang="en-US" altLang="ko-KR" sz="4800" b="1" dirty="0">
                <a:solidFill>
                  <a:schemeClr val="tx1">
                    <a:lumMod val="85000"/>
                    <a:lumOff val="15000"/>
                  </a:schemeClr>
                </a:solidFill>
                <a:latin typeface="Times New Roman" panose="02020603050405020304" pitchFamily="18" charset="0"/>
                <a:cs typeface="Times New Roman" panose="02020603050405020304" pitchFamily="18" charset="0"/>
              </a:rPr>
              <a:t>Introduction:</a:t>
            </a:r>
            <a:endParaRPr lang="ko-KR" altLang="en-US" sz="4800" b="1"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11186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7AEF674-0FA7-45DF-8819-47BC7CBE368A}"/>
              </a:ext>
            </a:extLst>
          </p:cNvPr>
          <p:cNvSpPr>
            <a:spLocks noGrp="1"/>
          </p:cNvSpPr>
          <p:nvPr>
            <p:ph type="body" sz="quarter" idx="10"/>
          </p:nvPr>
        </p:nvSpPr>
        <p:spPr/>
        <p:txBody>
          <a:bodyPr/>
          <a:lstStyle/>
          <a:p>
            <a:r>
              <a:rPr lang="en-US" b="1" dirty="0">
                <a:latin typeface="Times New Roman" panose="02020603050405020304" pitchFamily="18" charset="0"/>
                <a:cs typeface="Times New Roman" panose="02020603050405020304" pitchFamily="18" charset="0"/>
              </a:rPr>
              <a:t>Introduction </a:t>
            </a:r>
          </a:p>
        </p:txBody>
      </p:sp>
      <p:sp>
        <p:nvSpPr>
          <p:cNvPr id="10" name="Rectangle 9">
            <a:extLst>
              <a:ext uri="{FF2B5EF4-FFF2-40B4-BE49-F238E27FC236}">
                <a16:creationId xmlns:a16="http://schemas.microsoft.com/office/drawing/2014/main" id="{B1F9302D-4435-4DB4-AC57-C9AB635FAE47}"/>
              </a:ext>
            </a:extLst>
          </p:cNvPr>
          <p:cNvSpPr/>
          <p:nvPr/>
        </p:nvSpPr>
        <p:spPr>
          <a:xfrm>
            <a:off x="8672341" y="5200490"/>
            <a:ext cx="2700000" cy="1008112"/>
          </a:xfrm>
          <a:prstGeom prst="rect">
            <a:avLst/>
          </a:prstGeom>
          <a:noFill/>
          <a:ln w="38100">
            <a:solidFill>
              <a:schemeClr val="accent3">
                <a:alpha val="7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latin typeface="Times New Roman" panose="020206030504050203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3F7ECAD9-2143-4C5C-A883-22ED84556ED0}"/>
              </a:ext>
            </a:extLst>
          </p:cNvPr>
          <p:cNvSpPr/>
          <p:nvPr/>
        </p:nvSpPr>
        <p:spPr>
          <a:xfrm>
            <a:off x="4645328" y="5192725"/>
            <a:ext cx="2700000" cy="1008112"/>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AFC610F3-217B-405B-B751-E516E4FE98AC}"/>
              </a:ext>
            </a:extLst>
          </p:cNvPr>
          <p:cNvSpPr txBox="1"/>
          <p:nvPr/>
        </p:nvSpPr>
        <p:spPr>
          <a:xfrm>
            <a:off x="4179811" y="2944954"/>
            <a:ext cx="3418725" cy="1708160"/>
          </a:xfrm>
          <a:prstGeom prst="rect">
            <a:avLst/>
          </a:prstGeom>
          <a:noFill/>
        </p:spPr>
        <p:txBody>
          <a:bodyPr wrap="square" rtlCol="0">
            <a:spAutoFit/>
          </a:bodyPr>
          <a:lstStyle/>
          <a:p>
            <a:pPr algn="just"/>
            <a:r>
              <a:rPr lang="en-US" sz="1500" dirty="0">
                <a:latin typeface="Times New Roman" panose="02020603050405020304" pitchFamily="18" charset="0"/>
                <a:cs typeface="Times New Roman" panose="02020603050405020304" pitchFamily="18" charset="0"/>
              </a:rPr>
              <a:t>Generally, replacement cost provisions in first-party property insurance policies can be divided into three types. The first is a valuation provision that attempts to restrict the insured's recovery of replacement cost to the smallest of several amounts.</a:t>
            </a:r>
            <a:endParaRPr lang="ko-KR" altLang="en-US" sz="1500" dirty="0">
              <a:solidFill>
                <a:schemeClr val="bg1"/>
              </a:solidFill>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7E01E333-DB8C-47AC-9A58-D686B5C5579B}"/>
              </a:ext>
            </a:extLst>
          </p:cNvPr>
          <p:cNvSpPr txBox="1"/>
          <p:nvPr/>
        </p:nvSpPr>
        <p:spPr>
          <a:xfrm>
            <a:off x="7984900" y="2966404"/>
            <a:ext cx="3598639" cy="1477328"/>
          </a:xfrm>
          <a:prstGeom prst="rect">
            <a:avLst/>
          </a:prstGeom>
          <a:noFill/>
        </p:spPr>
        <p:txBody>
          <a:bodyPr wrap="square" rtlCol="0">
            <a:spAutoFit/>
          </a:bodyPr>
          <a:lstStyle/>
          <a:p>
            <a:pPr algn="just"/>
            <a:r>
              <a:rPr lang="en-US" sz="1500" dirty="0">
                <a:latin typeface="Times New Roman" panose="02020603050405020304" pitchFamily="18" charset="0"/>
                <a:cs typeface="Times New Roman" panose="02020603050405020304" pitchFamily="18" charset="0"/>
              </a:rPr>
              <a:t>For example, the provision might restrict an insured to the lesser of (1) the cost to replace the property with equivalent property, (2) the amount actually spent for replacement property, or (3) the policy liability limit applicable to the property. </a:t>
            </a:r>
            <a:endParaRPr lang="ko-KR" altLang="en-US" sz="1500" dirty="0">
              <a:solidFill>
                <a:schemeClr val="bg1"/>
              </a:solidFill>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DB7BD04E-7144-4EE8-9833-9CC76111F79D}"/>
              </a:ext>
            </a:extLst>
          </p:cNvPr>
          <p:cNvSpPr txBox="1"/>
          <p:nvPr/>
        </p:nvSpPr>
        <p:spPr>
          <a:xfrm>
            <a:off x="4179811" y="1538026"/>
            <a:ext cx="7403728" cy="954107"/>
          </a:xfrm>
          <a:prstGeom prst="rect">
            <a:avLst/>
          </a:prstGeom>
          <a:noFill/>
        </p:spPr>
        <p:txBody>
          <a:bodyPr wrap="square" rtlCol="0">
            <a:spAutoFit/>
          </a:bodyPr>
          <a:lstStyle/>
          <a:p>
            <a:pPr algn="just"/>
            <a:r>
              <a:rPr lang="en-US" sz="1400" dirty="0">
                <a:latin typeface="Times New Roman" panose="02020603050405020304" pitchFamily="18" charset="0"/>
                <a:ea typeface="Tahoma" panose="020B0604030504040204" pitchFamily="34" charset="0"/>
                <a:cs typeface="Times New Roman" panose="02020603050405020304" pitchFamily="18" charset="0"/>
              </a:rPr>
              <a:t>The underlying purpose of property insurance is indemnity; however, insurers recognized that actual cash value payments for damaged and/or destroyed property did not fully restore insured's to their original financial position. Thus, insurers created replacement cost coverage that sought to insure not only the market value of the property, but also the expected depreciation of the property</a:t>
            </a:r>
            <a:endParaRPr lang="ko-KR" altLang="en-US" sz="14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21" name="Rectangle 20">
            <a:extLst>
              <a:ext uri="{FF2B5EF4-FFF2-40B4-BE49-F238E27FC236}">
                <a16:creationId xmlns:a16="http://schemas.microsoft.com/office/drawing/2014/main" id="{8B889207-DBD6-496C-97D2-042AE17D9C85}"/>
              </a:ext>
            </a:extLst>
          </p:cNvPr>
          <p:cNvSpPr/>
          <p:nvPr/>
        </p:nvSpPr>
        <p:spPr>
          <a:xfrm>
            <a:off x="4267334" y="5320400"/>
            <a:ext cx="752762" cy="75276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latin typeface="Times New Roman" panose="02020603050405020304" pitchFamily="18" charset="0"/>
              <a:cs typeface="Times New Roman" panose="02020603050405020304" pitchFamily="18" charset="0"/>
            </a:endParaRPr>
          </a:p>
        </p:txBody>
      </p:sp>
      <p:sp>
        <p:nvSpPr>
          <p:cNvPr id="22" name="Rectangle 21">
            <a:extLst>
              <a:ext uri="{FF2B5EF4-FFF2-40B4-BE49-F238E27FC236}">
                <a16:creationId xmlns:a16="http://schemas.microsoft.com/office/drawing/2014/main" id="{973E34B8-5D5B-4852-B918-DB726491CE3D}"/>
              </a:ext>
            </a:extLst>
          </p:cNvPr>
          <p:cNvSpPr/>
          <p:nvPr/>
        </p:nvSpPr>
        <p:spPr>
          <a:xfrm>
            <a:off x="8295110" y="5328166"/>
            <a:ext cx="752762" cy="752762"/>
          </a:xfrm>
          <a:prstGeom prst="rect">
            <a:avLst/>
          </a:prstGeom>
          <a:gradFill>
            <a:gsLst>
              <a:gs pos="0">
                <a:schemeClr val="accent3">
                  <a:lumMod val="85000"/>
                  <a:lumOff val="15000"/>
                </a:schemeClr>
              </a:gs>
              <a:gs pos="100000">
                <a:schemeClr val="accent3">
                  <a:lumMod val="85000"/>
                  <a:lumOff val="1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latin typeface="Times New Roman" panose="02020603050405020304" pitchFamily="18" charset="0"/>
              <a:cs typeface="Times New Roman" panose="02020603050405020304" pitchFamily="18" charset="0"/>
            </a:endParaRPr>
          </a:p>
        </p:txBody>
      </p:sp>
      <p:sp>
        <p:nvSpPr>
          <p:cNvPr id="25" name="TextBox 24">
            <a:extLst>
              <a:ext uri="{FF2B5EF4-FFF2-40B4-BE49-F238E27FC236}">
                <a16:creationId xmlns:a16="http://schemas.microsoft.com/office/drawing/2014/main" id="{84CF6299-EC9B-4FD2-9D06-137B7B8C9ADF}"/>
              </a:ext>
            </a:extLst>
          </p:cNvPr>
          <p:cNvSpPr txBox="1"/>
          <p:nvPr/>
        </p:nvSpPr>
        <p:spPr>
          <a:xfrm>
            <a:off x="5129001" y="5489965"/>
            <a:ext cx="2098288" cy="276999"/>
          </a:xfrm>
          <a:prstGeom prst="rect">
            <a:avLst/>
          </a:prstGeom>
          <a:noFill/>
        </p:spPr>
        <p:txBody>
          <a:bodyPr wrap="square" rtlCol="0">
            <a:spAutoFit/>
          </a:bodyPr>
          <a:lstStyle/>
          <a:p>
            <a:endParaRPr lang="ko-KR" altLang="en-US" sz="12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29" name="Donut 39">
            <a:extLst>
              <a:ext uri="{FF2B5EF4-FFF2-40B4-BE49-F238E27FC236}">
                <a16:creationId xmlns:a16="http://schemas.microsoft.com/office/drawing/2014/main" id="{E5EA77A3-B4F8-461F-9E39-5078BDE827CF}"/>
              </a:ext>
            </a:extLst>
          </p:cNvPr>
          <p:cNvSpPr/>
          <p:nvPr/>
        </p:nvSpPr>
        <p:spPr>
          <a:xfrm>
            <a:off x="8492341" y="5523628"/>
            <a:ext cx="360000" cy="360000"/>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latin typeface="Times New Roman" panose="02020603050405020304" pitchFamily="18" charset="0"/>
              <a:cs typeface="Times New Roman" panose="02020603050405020304" pitchFamily="18" charset="0"/>
            </a:endParaRPr>
          </a:p>
        </p:txBody>
      </p:sp>
      <p:sp>
        <p:nvSpPr>
          <p:cNvPr id="30" name="Oval 21">
            <a:extLst>
              <a:ext uri="{FF2B5EF4-FFF2-40B4-BE49-F238E27FC236}">
                <a16:creationId xmlns:a16="http://schemas.microsoft.com/office/drawing/2014/main" id="{9E78E98E-732C-4F17-BB91-CB41A2D1598D}"/>
              </a:ext>
            </a:extLst>
          </p:cNvPr>
          <p:cNvSpPr>
            <a:spLocks noChangeAspect="1"/>
          </p:cNvSpPr>
          <p:nvPr/>
        </p:nvSpPr>
        <p:spPr>
          <a:xfrm>
            <a:off x="4470141" y="5533852"/>
            <a:ext cx="336743" cy="339555"/>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latin typeface="Times New Roman" panose="02020603050405020304" pitchFamily="18" charset="0"/>
              <a:cs typeface="Times New Roman" panose="02020603050405020304" pitchFamily="18" charset="0"/>
            </a:endParaRPr>
          </a:p>
        </p:txBody>
      </p:sp>
      <p:pic>
        <p:nvPicPr>
          <p:cNvPr id="3" name="Picture Placeholder 2"/>
          <p:cNvPicPr>
            <a:picLocks noGrp="1" noChangeAspect="1"/>
          </p:cNvPicPr>
          <p:nvPr>
            <p:ph type="pic" idx="12"/>
          </p:nvPr>
        </p:nvPicPr>
        <p:blipFill>
          <a:blip r:embed="rId2">
            <a:extLst>
              <a:ext uri="{28A0092B-C50C-407E-A947-70E740481C1C}">
                <a14:useLocalDpi xmlns:a14="http://schemas.microsoft.com/office/drawing/2010/main" val="0"/>
              </a:ext>
            </a:extLst>
          </a:blip>
          <a:srcRect l="33882" r="33882"/>
          <a:stretch>
            <a:fillRect/>
          </a:stretch>
        </p:blipFill>
        <p:spPr/>
      </p:pic>
    </p:spTree>
    <p:extLst>
      <p:ext uri="{BB962C8B-B14F-4D97-AF65-F5344CB8AC3E}">
        <p14:creationId xmlns:p14="http://schemas.microsoft.com/office/powerpoint/2010/main" val="41793610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p:cNvPicPr>
            <a:picLocks noGrp="1" noChangeAspect="1"/>
          </p:cNvPicPr>
          <p:nvPr>
            <p:ph type="pic" idx="11"/>
          </p:nvPr>
        </p:nvPicPr>
        <p:blipFill>
          <a:blip r:embed="rId2">
            <a:extLst>
              <a:ext uri="{28A0092B-C50C-407E-A947-70E740481C1C}">
                <a14:useLocalDpi xmlns:a14="http://schemas.microsoft.com/office/drawing/2010/main" val="0"/>
              </a:ext>
            </a:extLst>
          </a:blip>
          <a:srcRect l="18851" r="18851"/>
          <a:stretch>
            <a:fillRect/>
          </a:stretch>
        </p:blipFill>
        <p:spPr>
          <a:ln>
            <a:solidFill>
              <a:schemeClr val="accent1"/>
            </a:solidFill>
          </a:ln>
        </p:spPr>
      </p:pic>
      <p:sp>
        <p:nvSpPr>
          <p:cNvPr id="4" name="Rectangle 3">
            <a:extLst>
              <a:ext uri="{FF2B5EF4-FFF2-40B4-BE49-F238E27FC236}">
                <a16:creationId xmlns:a16="http://schemas.microsoft.com/office/drawing/2014/main" id="{9E9A35FA-6A1E-44D5-8C3C-D87834710699}"/>
              </a:ext>
            </a:extLst>
          </p:cNvPr>
          <p:cNvSpPr/>
          <p:nvPr/>
        </p:nvSpPr>
        <p:spPr>
          <a:xfrm>
            <a:off x="8181975" y="0"/>
            <a:ext cx="1189116" cy="6187108"/>
          </a:xfrm>
          <a:prstGeom prst="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4EBF18C-513E-48F3-8BD3-0E4D6ABC0DCF}"/>
              </a:ext>
            </a:extLst>
          </p:cNvPr>
          <p:cNvSpPr txBox="1"/>
          <p:nvPr/>
        </p:nvSpPr>
        <p:spPr>
          <a:xfrm>
            <a:off x="656823" y="893393"/>
            <a:ext cx="5144609" cy="1323439"/>
          </a:xfrm>
          <a:prstGeom prst="rect">
            <a:avLst/>
          </a:prstGeom>
          <a:noFill/>
        </p:spPr>
        <p:txBody>
          <a:bodyPr wrap="square" rtlCol="0" anchor="ctr">
            <a:spAutoFit/>
          </a:bodyPr>
          <a:lstStyle/>
          <a:p>
            <a:r>
              <a:rPr lang="en-US" sz="4000" b="1" dirty="0">
                <a:latin typeface="Calibri" panose="020F0502020204030204" pitchFamily="34" charset="0"/>
              </a:rPr>
              <a:t>Requirement of Actual Repair or Replacement</a:t>
            </a:r>
            <a:endParaRPr lang="ko-KR" altLang="en-US" sz="4000" b="1" dirty="0">
              <a:solidFill>
                <a:schemeClr val="accent1">
                  <a:lumMod val="50000"/>
                </a:schemeClr>
              </a:solidFill>
              <a:latin typeface="Calibri" panose="020F0502020204030204" pitchFamily="34" charset="0"/>
              <a:cs typeface="Arial" pitchFamily="34" charset="0"/>
            </a:endParaRPr>
          </a:p>
        </p:txBody>
      </p:sp>
      <p:sp>
        <p:nvSpPr>
          <p:cNvPr id="9" name="TextBox 8">
            <a:extLst>
              <a:ext uri="{FF2B5EF4-FFF2-40B4-BE49-F238E27FC236}">
                <a16:creationId xmlns:a16="http://schemas.microsoft.com/office/drawing/2014/main" id="{47009591-5761-4E28-8EEC-C639C02C32F1}"/>
              </a:ext>
            </a:extLst>
          </p:cNvPr>
          <p:cNvSpPr txBox="1"/>
          <p:nvPr/>
        </p:nvSpPr>
        <p:spPr>
          <a:xfrm>
            <a:off x="2007824" y="5879331"/>
            <a:ext cx="1169197" cy="307777"/>
          </a:xfrm>
          <a:prstGeom prst="rect">
            <a:avLst/>
          </a:prstGeom>
          <a:solidFill>
            <a:schemeClr val="accent1"/>
          </a:solidFill>
        </p:spPr>
        <p:txBody>
          <a:bodyPr wrap="square" rtlCol="0">
            <a:spAutoFit/>
          </a:bodyPr>
          <a:lstStyle/>
          <a:p>
            <a:pPr algn="ctr"/>
            <a:endParaRPr lang="ko-KR" altLang="en-US" sz="1400" b="1" dirty="0">
              <a:solidFill>
                <a:schemeClr val="bg1"/>
              </a:solidFill>
              <a:cs typeface="Arial" pitchFamily="34" charset="0"/>
            </a:endParaRPr>
          </a:p>
        </p:txBody>
      </p:sp>
      <p:sp>
        <p:nvSpPr>
          <p:cNvPr id="10" name="TextBox 9">
            <a:extLst>
              <a:ext uri="{FF2B5EF4-FFF2-40B4-BE49-F238E27FC236}">
                <a16:creationId xmlns:a16="http://schemas.microsoft.com/office/drawing/2014/main" id="{C29A70BA-F874-4141-804B-49594899601C}"/>
              </a:ext>
            </a:extLst>
          </p:cNvPr>
          <p:cNvSpPr txBox="1"/>
          <p:nvPr/>
        </p:nvSpPr>
        <p:spPr>
          <a:xfrm>
            <a:off x="772732" y="2621940"/>
            <a:ext cx="4343019" cy="2800767"/>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Holdbacks – Generally:</a:t>
            </a:r>
          </a:p>
          <a:p>
            <a:endParaRPr lang="en-US" sz="1600" b="1"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replacement cost coverage provision that requires an insured to repair or replace the damaged or destroyed property after a loss is commonly known in the industry as a "holdback". The term literally means that an insurer, after paying the actual cash value of the property, withholds or "holds back" an amount equal to the property's calculated depreciation until the property is actually repaired or replaced.</a:t>
            </a:r>
            <a:endParaRPr lang="ko-KR" altLang="en-US" sz="1600" b="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60BB6CA5-2FBE-4645-9C48-A2B27A8618E5}"/>
              </a:ext>
            </a:extLst>
          </p:cNvPr>
          <p:cNvSpPr txBox="1"/>
          <p:nvPr/>
        </p:nvSpPr>
        <p:spPr>
          <a:xfrm>
            <a:off x="1050587" y="5879331"/>
            <a:ext cx="859032" cy="307777"/>
          </a:xfrm>
          <a:prstGeom prst="rect">
            <a:avLst/>
          </a:prstGeom>
          <a:solidFill>
            <a:schemeClr val="accent3"/>
          </a:solidFill>
        </p:spPr>
        <p:txBody>
          <a:bodyPr wrap="square" rtlCol="0">
            <a:spAutoFit/>
          </a:bodyPr>
          <a:lstStyle/>
          <a:p>
            <a:pPr algn="ctr"/>
            <a:endParaRPr lang="ko-KR" altLang="en-US" sz="1400" b="1" dirty="0">
              <a:solidFill>
                <a:schemeClr val="bg1"/>
              </a:solidFill>
              <a:cs typeface="Arial" pitchFamily="34" charset="0"/>
            </a:endParaRPr>
          </a:p>
        </p:txBody>
      </p:sp>
      <p:sp>
        <p:nvSpPr>
          <p:cNvPr id="12" name="TextBox 11">
            <a:extLst>
              <a:ext uri="{FF2B5EF4-FFF2-40B4-BE49-F238E27FC236}">
                <a16:creationId xmlns:a16="http://schemas.microsoft.com/office/drawing/2014/main" id="{C328C162-D36C-484F-AC44-BDD0E360B1F9}"/>
              </a:ext>
            </a:extLst>
          </p:cNvPr>
          <p:cNvSpPr txBox="1"/>
          <p:nvPr/>
        </p:nvSpPr>
        <p:spPr>
          <a:xfrm>
            <a:off x="3275225" y="5879331"/>
            <a:ext cx="1262718" cy="307777"/>
          </a:xfrm>
          <a:prstGeom prst="rect">
            <a:avLst/>
          </a:prstGeom>
          <a:solidFill>
            <a:schemeClr val="accent3"/>
          </a:solidFill>
        </p:spPr>
        <p:txBody>
          <a:bodyPr wrap="square" rtlCol="0">
            <a:spAutoFit/>
          </a:bodyPr>
          <a:lstStyle/>
          <a:p>
            <a:pPr algn="ctr"/>
            <a:endParaRPr lang="ko-KR" altLang="en-US" sz="1400" b="1" dirty="0">
              <a:solidFill>
                <a:schemeClr val="bg1"/>
              </a:solidFill>
              <a:cs typeface="Arial" pitchFamily="34" charset="0"/>
            </a:endParaRPr>
          </a:p>
        </p:txBody>
      </p:sp>
      <p:sp>
        <p:nvSpPr>
          <p:cNvPr id="8" name="TextBox 7">
            <a:extLst>
              <a:ext uri="{FF2B5EF4-FFF2-40B4-BE49-F238E27FC236}">
                <a16:creationId xmlns:a16="http://schemas.microsoft.com/office/drawing/2014/main" id="{3F1162AB-D186-404B-A4F6-03528A140758}"/>
              </a:ext>
            </a:extLst>
          </p:cNvPr>
          <p:cNvSpPr txBox="1"/>
          <p:nvPr/>
        </p:nvSpPr>
        <p:spPr>
          <a:xfrm>
            <a:off x="8136834" y="624724"/>
            <a:ext cx="2835966" cy="830997"/>
          </a:xfrm>
          <a:prstGeom prst="rect">
            <a:avLst/>
          </a:prstGeom>
          <a:noFill/>
        </p:spPr>
        <p:txBody>
          <a:bodyPr wrap="square" rtlCol="0" anchor="ctr">
            <a:spAutoFit/>
          </a:bodyPr>
          <a:lstStyle/>
          <a:p>
            <a:r>
              <a:rPr lang="en-GB" altLang="ko-KR" sz="2400" dirty="0">
                <a:solidFill>
                  <a:schemeClr val="tx1">
                    <a:lumMod val="75000"/>
                    <a:lumOff val="25000"/>
                  </a:schemeClr>
                </a:solidFill>
                <a:cs typeface="Arial" pitchFamily="34" charset="0"/>
              </a:rPr>
              <a:t>L</a:t>
            </a:r>
            <a:r>
              <a:rPr lang="en-US" altLang="ko-KR" sz="2400" dirty="0">
                <a:solidFill>
                  <a:schemeClr val="tx1">
                    <a:lumMod val="75000"/>
                    <a:lumOff val="25000"/>
                  </a:schemeClr>
                </a:solidFill>
                <a:cs typeface="Arial" pitchFamily="34" charset="0"/>
              </a:rPr>
              <a:t>OREM IPSUM</a:t>
            </a:r>
          </a:p>
          <a:p>
            <a:r>
              <a:rPr lang="en-US" altLang="ko-KR" sz="2400" dirty="0">
                <a:solidFill>
                  <a:schemeClr val="tx1">
                    <a:lumMod val="75000"/>
                    <a:lumOff val="25000"/>
                  </a:schemeClr>
                </a:solidFill>
                <a:cs typeface="Arial" pitchFamily="34" charset="0"/>
              </a:rPr>
              <a:t>DOLOR SIT AMET</a:t>
            </a:r>
            <a:endParaRPr lang="ko-KR" altLang="en-US" sz="2400" dirty="0">
              <a:solidFill>
                <a:schemeClr val="tx1">
                  <a:lumMod val="75000"/>
                  <a:lumOff val="25000"/>
                </a:schemeClr>
              </a:solidFill>
              <a:cs typeface="Arial" pitchFamily="34" charset="0"/>
            </a:endParaRPr>
          </a:p>
        </p:txBody>
      </p:sp>
    </p:spTree>
    <p:extLst>
      <p:ext uri="{BB962C8B-B14F-4D97-AF65-F5344CB8AC3E}">
        <p14:creationId xmlns:p14="http://schemas.microsoft.com/office/powerpoint/2010/main" val="13793481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Freeform: Shape 40">
            <a:extLst>
              <a:ext uri="{FF2B5EF4-FFF2-40B4-BE49-F238E27FC236}">
                <a16:creationId xmlns:a16="http://schemas.microsoft.com/office/drawing/2014/main" id="{6EE3F21B-9D2A-460F-8A3C-D2189B2F1844}"/>
              </a:ext>
            </a:extLst>
          </p:cNvPr>
          <p:cNvSpPr/>
          <p:nvPr/>
        </p:nvSpPr>
        <p:spPr>
          <a:xfrm>
            <a:off x="3624752" y="2274090"/>
            <a:ext cx="3114024" cy="2298158"/>
          </a:xfrm>
          <a:custGeom>
            <a:avLst/>
            <a:gdLst>
              <a:gd name="connsiteX0" fmla="*/ 43590 w 4114165"/>
              <a:gd name="connsiteY0" fmla="*/ 3035606 h 3036265"/>
              <a:gd name="connsiteX1" fmla="*/ 26 w 4114165"/>
              <a:gd name="connsiteY1" fmla="*/ 2993362 h 3036265"/>
              <a:gd name="connsiteX2" fmla="*/ 686 w 4114165"/>
              <a:gd name="connsiteY2" fmla="*/ 2683135 h 3036265"/>
              <a:gd name="connsiteX3" fmla="*/ 44250 w 4114165"/>
              <a:gd name="connsiteY3" fmla="*/ 2638251 h 3036265"/>
              <a:gd name="connsiteX4" fmla="*/ 314874 w 4114165"/>
              <a:gd name="connsiteY4" fmla="*/ 2638251 h 3036265"/>
              <a:gd name="connsiteX5" fmla="*/ 357117 w 4114165"/>
              <a:gd name="connsiteY5" fmla="*/ 2633631 h 3036265"/>
              <a:gd name="connsiteX6" fmla="*/ 357117 w 4114165"/>
              <a:gd name="connsiteY6" fmla="*/ 2627690 h 3036265"/>
              <a:gd name="connsiteX7" fmla="*/ 357117 w 4114165"/>
              <a:gd name="connsiteY7" fmla="*/ 2282480 h 3036265"/>
              <a:gd name="connsiteX8" fmla="*/ 357777 w 4114165"/>
              <a:gd name="connsiteY8" fmla="*/ 1953111 h 3036265"/>
              <a:gd name="connsiteX9" fmla="*/ 449525 w 4114165"/>
              <a:gd name="connsiteY9" fmla="*/ 1860043 h 3036265"/>
              <a:gd name="connsiteX10" fmla="*/ 1027076 w 4114165"/>
              <a:gd name="connsiteY10" fmla="*/ 1860043 h 3036265"/>
              <a:gd name="connsiteX11" fmla="*/ 1122124 w 4114165"/>
              <a:gd name="connsiteY11" fmla="*/ 1956411 h 3036265"/>
              <a:gd name="connsiteX12" fmla="*/ 1122124 w 4114165"/>
              <a:gd name="connsiteY12" fmla="*/ 2593367 h 3036265"/>
              <a:gd name="connsiteX13" fmla="*/ 1188790 w 4114165"/>
              <a:gd name="connsiteY13" fmla="*/ 2636271 h 3036265"/>
              <a:gd name="connsiteX14" fmla="*/ 1201991 w 4114165"/>
              <a:gd name="connsiteY14" fmla="*/ 2615809 h 3036265"/>
              <a:gd name="connsiteX15" fmla="*/ 1202651 w 4114165"/>
              <a:gd name="connsiteY15" fmla="*/ 2579506 h 3036265"/>
              <a:gd name="connsiteX16" fmla="*/ 1202651 w 4114165"/>
              <a:gd name="connsiteY16" fmla="*/ 1355099 h 3036265"/>
              <a:gd name="connsiteX17" fmla="*/ 1202651 w 4114165"/>
              <a:gd name="connsiteY17" fmla="*/ 1322096 h 3036265"/>
              <a:gd name="connsiteX18" fmla="*/ 1279878 w 4114165"/>
              <a:gd name="connsiteY18" fmla="*/ 1245529 h 3036265"/>
              <a:gd name="connsiteX19" fmla="*/ 1613207 w 4114165"/>
              <a:gd name="connsiteY19" fmla="*/ 1245529 h 3036265"/>
              <a:gd name="connsiteX20" fmla="*/ 1870630 w 4114165"/>
              <a:gd name="connsiteY20" fmla="*/ 1245529 h 3036265"/>
              <a:gd name="connsiteX21" fmla="*/ 1966998 w 4114165"/>
              <a:gd name="connsiteY21" fmla="*/ 1343878 h 3036265"/>
              <a:gd name="connsiteX22" fmla="*/ 1966998 w 4114165"/>
              <a:gd name="connsiteY22" fmla="*/ 2597987 h 3036265"/>
              <a:gd name="connsiteX23" fmla="*/ 1978879 w 4114165"/>
              <a:gd name="connsiteY23" fmla="*/ 2635611 h 3036265"/>
              <a:gd name="connsiteX24" fmla="*/ 2036964 w 4114165"/>
              <a:gd name="connsiteY24" fmla="*/ 2634951 h 3036265"/>
              <a:gd name="connsiteX25" fmla="*/ 2046205 w 4114165"/>
              <a:gd name="connsiteY25" fmla="*/ 2599307 h 3036265"/>
              <a:gd name="connsiteX26" fmla="*/ 2046205 w 4114165"/>
              <a:gd name="connsiteY26" fmla="*/ 830353 h 3036265"/>
              <a:gd name="connsiteX27" fmla="*/ 2046205 w 4114165"/>
              <a:gd name="connsiteY27" fmla="*/ 800650 h 3036265"/>
              <a:gd name="connsiteX28" fmla="*/ 2118152 w 4114165"/>
              <a:gd name="connsiteY28" fmla="*/ 727384 h 3036265"/>
              <a:gd name="connsiteX29" fmla="*/ 2738605 w 4114165"/>
              <a:gd name="connsiteY29" fmla="*/ 727384 h 3036265"/>
              <a:gd name="connsiteX30" fmla="*/ 2809892 w 4114165"/>
              <a:gd name="connsiteY30" fmla="*/ 801970 h 3036265"/>
              <a:gd name="connsiteX31" fmla="*/ 2810552 w 4114165"/>
              <a:gd name="connsiteY31" fmla="*/ 2594027 h 3036265"/>
              <a:gd name="connsiteX32" fmla="*/ 2857416 w 4114165"/>
              <a:gd name="connsiteY32" fmla="*/ 2639571 h 3036265"/>
              <a:gd name="connsiteX33" fmla="*/ 2891079 w 4114165"/>
              <a:gd name="connsiteY33" fmla="*/ 2590727 h 3036265"/>
              <a:gd name="connsiteX34" fmla="*/ 2891079 w 4114165"/>
              <a:gd name="connsiteY34" fmla="*/ 122771 h 3036265"/>
              <a:gd name="connsiteX35" fmla="*/ 3012529 w 4114165"/>
              <a:gd name="connsiteY35" fmla="*/ 0 h 3036265"/>
              <a:gd name="connsiteX36" fmla="*/ 3563678 w 4114165"/>
              <a:gd name="connsiteY36" fmla="*/ 0 h 3036265"/>
              <a:gd name="connsiteX37" fmla="*/ 3653446 w 4114165"/>
              <a:gd name="connsiteY37" fmla="*/ 87788 h 3036265"/>
              <a:gd name="connsiteX38" fmla="*/ 3650806 w 4114165"/>
              <a:gd name="connsiteY38" fmla="*/ 2594687 h 3036265"/>
              <a:gd name="connsiteX39" fmla="*/ 3695029 w 4114165"/>
              <a:gd name="connsiteY39" fmla="*/ 2638911 h 3036265"/>
              <a:gd name="connsiteX40" fmla="*/ 4071262 w 4114165"/>
              <a:gd name="connsiteY40" fmla="*/ 2638911 h 3036265"/>
              <a:gd name="connsiteX41" fmla="*/ 4114166 w 4114165"/>
              <a:gd name="connsiteY41" fmla="*/ 2681815 h 3036265"/>
              <a:gd name="connsiteX42" fmla="*/ 4114166 w 4114165"/>
              <a:gd name="connsiteY42" fmla="*/ 2992042 h 3036265"/>
              <a:gd name="connsiteX43" fmla="*/ 4069283 w 4114165"/>
              <a:gd name="connsiteY43" fmla="*/ 3036266 h 3036265"/>
              <a:gd name="connsiteX44" fmla="*/ 43590 w 4114165"/>
              <a:gd name="connsiteY44" fmla="*/ 3035606 h 303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114165" h="3036265">
                <a:moveTo>
                  <a:pt x="43590" y="3035606"/>
                </a:moveTo>
                <a:cubicBezTo>
                  <a:pt x="11247" y="3035606"/>
                  <a:pt x="-634" y="3027685"/>
                  <a:pt x="26" y="2993362"/>
                </a:cubicBezTo>
                <a:cubicBezTo>
                  <a:pt x="2006" y="2889733"/>
                  <a:pt x="686" y="2786764"/>
                  <a:pt x="686" y="2683135"/>
                </a:cubicBezTo>
                <a:cubicBezTo>
                  <a:pt x="686" y="2638911"/>
                  <a:pt x="1346" y="2638251"/>
                  <a:pt x="44250" y="2638251"/>
                </a:cubicBezTo>
                <a:cubicBezTo>
                  <a:pt x="134678" y="2638251"/>
                  <a:pt x="224446" y="2638251"/>
                  <a:pt x="314874" y="2638251"/>
                </a:cubicBezTo>
                <a:cubicBezTo>
                  <a:pt x="328735" y="2638251"/>
                  <a:pt x="343256" y="2640231"/>
                  <a:pt x="357117" y="2633631"/>
                </a:cubicBezTo>
                <a:cubicBezTo>
                  <a:pt x="357117" y="2631650"/>
                  <a:pt x="357117" y="2629670"/>
                  <a:pt x="357117" y="2627690"/>
                </a:cubicBezTo>
                <a:cubicBezTo>
                  <a:pt x="356457" y="2512840"/>
                  <a:pt x="357117" y="2397330"/>
                  <a:pt x="357117" y="2282480"/>
                </a:cubicBezTo>
                <a:cubicBezTo>
                  <a:pt x="357117" y="2280500"/>
                  <a:pt x="357777" y="2060700"/>
                  <a:pt x="357777" y="1953111"/>
                </a:cubicBezTo>
                <a:cubicBezTo>
                  <a:pt x="357777" y="1881165"/>
                  <a:pt x="378899" y="1860043"/>
                  <a:pt x="449525" y="1860043"/>
                </a:cubicBezTo>
                <a:cubicBezTo>
                  <a:pt x="642262" y="1860043"/>
                  <a:pt x="834339" y="1860043"/>
                  <a:pt x="1027076" y="1860043"/>
                </a:cubicBezTo>
                <a:cubicBezTo>
                  <a:pt x="1101663" y="1860043"/>
                  <a:pt x="1122124" y="1880505"/>
                  <a:pt x="1122124" y="1956411"/>
                </a:cubicBezTo>
                <a:cubicBezTo>
                  <a:pt x="1122124" y="2168950"/>
                  <a:pt x="1122124" y="2380829"/>
                  <a:pt x="1122124" y="2593367"/>
                </a:cubicBezTo>
                <a:cubicBezTo>
                  <a:pt x="1122124" y="2634290"/>
                  <a:pt x="1149187" y="2652112"/>
                  <a:pt x="1188790" y="2636271"/>
                </a:cubicBezTo>
                <a:cubicBezTo>
                  <a:pt x="1198691" y="2632310"/>
                  <a:pt x="1201991" y="2625050"/>
                  <a:pt x="1201991" y="2615809"/>
                </a:cubicBezTo>
                <a:cubicBezTo>
                  <a:pt x="1201991" y="2603928"/>
                  <a:pt x="1202651" y="2591387"/>
                  <a:pt x="1202651" y="2579506"/>
                </a:cubicBezTo>
                <a:cubicBezTo>
                  <a:pt x="1202651" y="2171590"/>
                  <a:pt x="1202651" y="1763674"/>
                  <a:pt x="1202651" y="1355099"/>
                </a:cubicBezTo>
                <a:cubicBezTo>
                  <a:pt x="1202651" y="1343878"/>
                  <a:pt x="1202651" y="1333317"/>
                  <a:pt x="1202651" y="1322096"/>
                </a:cubicBezTo>
                <a:cubicBezTo>
                  <a:pt x="1203971" y="1268631"/>
                  <a:pt x="1227074" y="1245529"/>
                  <a:pt x="1279878" y="1245529"/>
                </a:cubicBezTo>
                <a:cubicBezTo>
                  <a:pt x="1390768" y="1244869"/>
                  <a:pt x="1502318" y="1245529"/>
                  <a:pt x="1613207" y="1245529"/>
                </a:cubicBezTo>
                <a:cubicBezTo>
                  <a:pt x="1699015" y="1245529"/>
                  <a:pt x="1784822" y="1245529"/>
                  <a:pt x="1870630" y="1245529"/>
                </a:cubicBezTo>
                <a:cubicBezTo>
                  <a:pt x="1947857" y="1245529"/>
                  <a:pt x="1966998" y="1264671"/>
                  <a:pt x="1966998" y="1343878"/>
                </a:cubicBezTo>
                <a:cubicBezTo>
                  <a:pt x="1966998" y="1662685"/>
                  <a:pt x="1966998" y="2498979"/>
                  <a:pt x="1966998" y="2597987"/>
                </a:cubicBezTo>
                <a:cubicBezTo>
                  <a:pt x="1966998" y="2611189"/>
                  <a:pt x="1961058" y="2629670"/>
                  <a:pt x="1978879" y="2635611"/>
                </a:cubicBezTo>
                <a:cubicBezTo>
                  <a:pt x="1997361" y="2641551"/>
                  <a:pt x="2018483" y="2642872"/>
                  <a:pt x="2036964" y="2634951"/>
                </a:cubicBezTo>
                <a:cubicBezTo>
                  <a:pt x="2052146" y="2628350"/>
                  <a:pt x="2046205" y="2611849"/>
                  <a:pt x="2046205" y="2599307"/>
                </a:cubicBezTo>
                <a:cubicBezTo>
                  <a:pt x="2046865" y="2454095"/>
                  <a:pt x="2046205" y="1275232"/>
                  <a:pt x="2046205" y="830353"/>
                </a:cubicBezTo>
                <a:cubicBezTo>
                  <a:pt x="2046205" y="820452"/>
                  <a:pt x="2046205" y="810551"/>
                  <a:pt x="2046205" y="800650"/>
                </a:cubicBezTo>
                <a:cubicBezTo>
                  <a:pt x="2048185" y="754446"/>
                  <a:pt x="2072607" y="727384"/>
                  <a:pt x="2118152" y="727384"/>
                </a:cubicBezTo>
                <a:cubicBezTo>
                  <a:pt x="2324750" y="726724"/>
                  <a:pt x="2532008" y="726724"/>
                  <a:pt x="2738605" y="727384"/>
                </a:cubicBezTo>
                <a:cubicBezTo>
                  <a:pt x="2782830" y="727384"/>
                  <a:pt x="2808572" y="756426"/>
                  <a:pt x="2809892" y="801970"/>
                </a:cubicBezTo>
                <a:cubicBezTo>
                  <a:pt x="2811212" y="848174"/>
                  <a:pt x="2810552" y="2042879"/>
                  <a:pt x="2810552" y="2594027"/>
                </a:cubicBezTo>
                <a:cubicBezTo>
                  <a:pt x="2810552" y="2638251"/>
                  <a:pt x="2813192" y="2638251"/>
                  <a:pt x="2857416" y="2639571"/>
                </a:cubicBezTo>
                <a:cubicBezTo>
                  <a:pt x="2897019" y="2640891"/>
                  <a:pt x="2891079" y="2614489"/>
                  <a:pt x="2891079" y="2590727"/>
                </a:cubicBezTo>
                <a:cubicBezTo>
                  <a:pt x="2891079" y="1768295"/>
                  <a:pt x="2891079" y="945203"/>
                  <a:pt x="2891079" y="122771"/>
                </a:cubicBezTo>
                <a:cubicBezTo>
                  <a:pt x="2891079" y="9241"/>
                  <a:pt x="2900320" y="0"/>
                  <a:pt x="3012529" y="0"/>
                </a:cubicBezTo>
                <a:cubicBezTo>
                  <a:pt x="3196026" y="0"/>
                  <a:pt x="3380182" y="0"/>
                  <a:pt x="3563678" y="0"/>
                </a:cubicBezTo>
                <a:cubicBezTo>
                  <a:pt x="3631664" y="0"/>
                  <a:pt x="3652785" y="21122"/>
                  <a:pt x="3653446" y="87788"/>
                </a:cubicBezTo>
                <a:cubicBezTo>
                  <a:pt x="3654106" y="264023"/>
                  <a:pt x="3651466" y="2399310"/>
                  <a:pt x="3650806" y="2594687"/>
                </a:cubicBezTo>
                <a:cubicBezTo>
                  <a:pt x="3650806" y="2638911"/>
                  <a:pt x="3650806" y="2638911"/>
                  <a:pt x="3695029" y="2638911"/>
                </a:cubicBezTo>
                <a:cubicBezTo>
                  <a:pt x="3820440" y="2638911"/>
                  <a:pt x="3945851" y="2638911"/>
                  <a:pt x="4071262" y="2638911"/>
                </a:cubicBezTo>
                <a:cubicBezTo>
                  <a:pt x="4112186" y="2638911"/>
                  <a:pt x="4114166" y="2640891"/>
                  <a:pt x="4114166" y="2681815"/>
                </a:cubicBezTo>
                <a:cubicBezTo>
                  <a:pt x="4114166" y="2785444"/>
                  <a:pt x="4114166" y="2888413"/>
                  <a:pt x="4114166" y="2992042"/>
                </a:cubicBezTo>
                <a:cubicBezTo>
                  <a:pt x="4114166" y="3034946"/>
                  <a:pt x="4113506" y="3036266"/>
                  <a:pt x="4069283" y="3036266"/>
                </a:cubicBezTo>
                <a:cubicBezTo>
                  <a:pt x="3504933" y="3034946"/>
                  <a:pt x="196723" y="3034286"/>
                  <a:pt x="43590" y="3035606"/>
                </a:cubicBezTo>
                <a:close/>
              </a:path>
            </a:pathLst>
          </a:custGeom>
          <a:solidFill>
            <a:schemeClr val="accent1"/>
          </a:solidFill>
          <a:ln w="6595"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7CD89584-7787-4967-BB08-441F6A844190}"/>
              </a:ext>
            </a:extLst>
          </p:cNvPr>
          <p:cNvSpPr/>
          <p:nvPr/>
        </p:nvSpPr>
        <p:spPr>
          <a:xfrm>
            <a:off x="3933419" y="1705099"/>
            <a:ext cx="2247441" cy="1692179"/>
          </a:xfrm>
          <a:custGeom>
            <a:avLst/>
            <a:gdLst>
              <a:gd name="connsiteX0" fmla="*/ 1064151 w 2969257"/>
              <a:gd name="connsiteY0" fmla="*/ 935232 h 2235661"/>
              <a:gd name="connsiteX1" fmla="*/ 1755891 w 2969257"/>
              <a:gd name="connsiteY1" fmla="*/ 1096946 h 2235661"/>
              <a:gd name="connsiteX2" fmla="*/ 1823878 w 2969257"/>
              <a:gd name="connsiteY2" fmla="*/ 1078465 h 2235661"/>
              <a:gd name="connsiteX3" fmla="*/ 2653570 w 2969257"/>
              <a:gd name="connsiteY3" fmla="*/ 270554 h 2235661"/>
              <a:gd name="connsiteX4" fmla="*/ 2654230 w 2969257"/>
              <a:gd name="connsiteY4" fmla="*/ 228310 h 2235661"/>
              <a:gd name="connsiteX5" fmla="*/ 2578984 w 2969257"/>
              <a:gd name="connsiteY5" fmla="*/ 154384 h 2235661"/>
              <a:gd name="connsiteX6" fmla="*/ 2586244 w 2969257"/>
              <a:gd name="connsiteY6" fmla="*/ 118741 h 2235661"/>
              <a:gd name="connsiteX7" fmla="*/ 2938055 w 2969257"/>
              <a:gd name="connsiteY7" fmla="*/ 5211 h 2235661"/>
              <a:gd name="connsiteX8" fmla="*/ 2965778 w 2969257"/>
              <a:gd name="connsiteY8" fmla="*/ 4551 h 2235661"/>
              <a:gd name="connsiteX9" fmla="*/ 2964457 w 2969257"/>
              <a:gd name="connsiteY9" fmla="*/ 29633 h 2235661"/>
              <a:gd name="connsiteX10" fmla="*/ 2857528 w 2969257"/>
              <a:gd name="connsiteY10" fmla="*/ 383424 h 2235661"/>
              <a:gd name="connsiteX11" fmla="*/ 2817924 w 2969257"/>
              <a:gd name="connsiteY11" fmla="*/ 392665 h 2235661"/>
              <a:gd name="connsiteX12" fmla="*/ 2761820 w 2969257"/>
              <a:gd name="connsiteY12" fmla="*/ 336560 h 2235661"/>
              <a:gd name="connsiteX13" fmla="*/ 2714956 w 2969257"/>
              <a:gd name="connsiteY13" fmla="*/ 337220 h 2235661"/>
              <a:gd name="connsiteX14" fmla="*/ 1858200 w 2969257"/>
              <a:gd name="connsiteY14" fmla="*/ 1225657 h 2235661"/>
              <a:gd name="connsiteX15" fmla="*/ 1800115 w 2969257"/>
              <a:gd name="connsiteY15" fmla="*/ 1242159 h 2235661"/>
              <a:gd name="connsiteX16" fmla="*/ 1132137 w 2969257"/>
              <a:gd name="connsiteY16" fmla="*/ 1070544 h 2235661"/>
              <a:gd name="connsiteX17" fmla="*/ 1064151 w 2969257"/>
              <a:gd name="connsiteY17" fmla="*/ 1091666 h 2235661"/>
              <a:gd name="connsiteX18" fmla="*/ 114988 w 2969257"/>
              <a:gd name="connsiteY18" fmla="*/ 2222345 h 2235661"/>
              <a:gd name="connsiteX19" fmla="*/ 74724 w 2969257"/>
              <a:gd name="connsiteY19" fmla="*/ 2225645 h 2235661"/>
              <a:gd name="connsiteX20" fmla="*/ 15979 w 2969257"/>
              <a:gd name="connsiteY20" fmla="*/ 2178121 h 2235661"/>
              <a:gd name="connsiteX21" fmla="*/ 11359 w 2969257"/>
              <a:gd name="connsiteY21" fmla="*/ 2132577 h 2235661"/>
              <a:gd name="connsiteX22" fmla="*/ 1024547 w 2969257"/>
              <a:gd name="connsiteY22" fmla="*/ 954374 h 2235661"/>
              <a:gd name="connsiteX23" fmla="*/ 1064151 w 2969257"/>
              <a:gd name="connsiteY23" fmla="*/ 935232 h 2235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969257" h="2235661">
                <a:moveTo>
                  <a:pt x="1064151" y="935232"/>
                </a:moveTo>
                <a:cubicBezTo>
                  <a:pt x="1105074" y="944473"/>
                  <a:pt x="1572395" y="1052722"/>
                  <a:pt x="1755891" y="1096946"/>
                </a:cubicBezTo>
                <a:cubicBezTo>
                  <a:pt x="1783614" y="1103547"/>
                  <a:pt x="1803415" y="1098266"/>
                  <a:pt x="1823878" y="1078465"/>
                </a:cubicBezTo>
                <a:cubicBezTo>
                  <a:pt x="2011334" y="894308"/>
                  <a:pt x="2564462" y="355701"/>
                  <a:pt x="2653570" y="270554"/>
                </a:cubicBezTo>
                <a:cubicBezTo>
                  <a:pt x="2670731" y="254052"/>
                  <a:pt x="2670731" y="243491"/>
                  <a:pt x="2654230" y="228310"/>
                </a:cubicBezTo>
                <a:cubicBezTo>
                  <a:pt x="2628488" y="204548"/>
                  <a:pt x="2604725" y="178806"/>
                  <a:pt x="2578984" y="154384"/>
                </a:cubicBezTo>
                <a:cubicBezTo>
                  <a:pt x="2561162" y="137222"/>
                  <a:pt x="2559842" y="126661"/>
                  <a:pt x="2586244" y="118741"/>
                </a:cubicBezTo>
                <a:cubicBezTo>
                  <a:pt x="2703734" y="81117"/>
                  <a:pt x="2820565" y="42834"/>
                  <a:pt x="2938055" y="5211"/>
                </a:cubicBezTo>
                <a:cubicBezTo>
                  <a:pt x="2947296" y="2570"/>
                  <a:pt x="2957196" y="-4690"/>
                  <a:pt x="2965778" y="4551"/>
                </a:cubicBezTo>
                <a:cubicBezTo>
                  <a:pt x="2973038" y="11811"/>
                  <a:pt x="2967097" y="21712"/>
                  <a:pt x="2964457" y="29633"/>
                </a:cubicBezTo>
                <a:cubicBezTo>
                  <a:pt x="2928814" y="147783"/>
                  <a:pt x="2893171" y="265273"/>
                  <a:pt x="2857528" y="383424"/>
                </a:cubicBezTo>
                <a:cubicBezTo>
                  <a:pt x="2847627" y="416427"/>
                  <a:pt x="2843007" y="417087"/>
                  <a:pt x="2817924" y="392665"/>
                </a:cubicBezTo>
                <a:cubicBezTo>
                  <a:pt x="2798783" y="374183"/>
                  <a:pt x="2778981" y="357021"/>
                  <a:pt x="2761820" y="336560"/>
                </a:cubicBezTo>
                <a:cubicBezTo>
                  <a:pt x="2743998" y="315438"/>
                  <a:pt x="2732117" y="318738"/>
                  <a:pt x="2714956" y="337220"/>
                </a:cubicBezTo>
                <a:cubicBezTo>
                  <a:pt x="2576343" y="481772"/>
                  <a:pt x="2004073" y="1073184"/>
                  <a:pt x="1858200" y="1225657"/>
                </a:cubicBezTo>
                <a:cubicBezTo>
                  <a:pt x="1840379" y="1244139"/>
                  <a:pt x="1824537" y="1248099"/>
                  <a:pt x="1800115" y="1242159"/>
                </a:cubicBezTo>
                <a:cubicBezTo>
                  <a:pt x="1577676" y="1184734"/>
                  <a:pt x="1354576" y="1128629"/>
                  <a:pt x="1132137" y="1070544"/>
                </a:cubicBezTo>
                <a:cubicBezTo>
                  <a:pt x="1102434" y="1062623"/>
                  <a:pt x="1083953" y="1067904"/>
                  <a:pt x="1064151" y="1091666"/>
                </a:cubicBezTo>
                <a:cubicBezTo>
                  <a:pt x="922238" y="1260641"/>
                  <a:pt x="288583" y="2014426"/>
                  <a:pt x="114988" y="2222345"/>
                </a:cubicBezTo>
                <a:cubicBezTo>
                  <a:pt x="100466" y="2239506"/>
                  <a:pt x="89906" y="2239506"/>
                  <a:pt x="74724" y="2225645"/>
                </a:cubicBezTo>
                <a:cubicBezTo>
                  <a:pt x="55583" y="2209143"/>
                  <a:pt x="36441" y="2191982"/>
                  <a:pt x="15979" y="2178121"/>
                </a:cubicBezTo>
                <a:cubicBezTo>
                  <a:pt x="-4483" y="2163600"/>
                  <a:pt x="-4483" y="2150398"/>
                  <a:pt x="11359" y="2132577"/>
                </a:cubicBezTo>
                <a:cubicBezTo>
                  <a:pt x="81985" y="2051390"/>
                  <a:pt x="924879" y="1070544"/>
                  <a:pt x="1024547" y="954374"/>
                </a:cubicBezTo>
                <a:cubicBezTo>
                  <a:pt x="1032468" y="944473"/>
                  <a:pt x="1039729" y="932592"/>
                  <a:pt x="1064151" y="935232"/>
                </a:cubicBezTo>
                <a:close/>
              </a:path>
            </a:pathLst>
          </a:custGeom>
          <a:solidFill>
            <a:schemeClr val="accent3"/>
          </a:solidFill>
          <a:ln w="6595" cap="flat">
            <a:noFill/>
            <a:prstDash val="solid"/>
            <a:miter/>
          </a:ln>
        </p:spPr>
        <p:txBody>
          <a:bodyPr rtlCol="0" anchor="ctr"/>
          <a:lstStyle/>
          <a:p>
            <a:endParaRPr lang="en-US"/>
          </a:p>
        </p:txBody>
      </p:sp>
      <p:grpSp>
        <p:nvGrpSpPr>
          <p:cNvPr id="63" name="Group 62">
            <a:extLst>
              <a:ext uri="{FF2B5EF4-FFF2-40B4-BE49-F238E27FC236}">
                <a16:creationId xmlns:a16="http://schemas.microsoft.com/office/drawing/2014/main" id="{E7127DE8-3AD2-4A7F-B5CF-37E5AABE8140}"/>
              </a:ext>
            </a:extLst>
          </p:cNvPr>
          <p:cNvGrpSpPr/>
          <p:nvPr/>
        </p:nvGrpSpPr>
        <p:grpSpPr>
          <a:xfrm>
            <a:off x="319983" y="2613403"/>
            <a:ext cx="5024694" cy="4244597"/>
            <a:chOff x="319983" y="2613403"/>
            <a:chExt cx="5024694" cy="4244597"/>
          </a:xfrm>
        </p:grpSpPr>
        <p:grpSp>
          <p:nvGrpSpPr>
            <p:cNvPr id="35" name="Graphic 60">
              <a:extLst>
                <a:ext uri="{FF2B5EF4-FFF2-40B4-BE49-F238E27FC236}">
                  <a16:creationId xmlns:a16="http://schemas.microsoft.com/office/drawing/2014/main" id="{4D897B4B-E734-4285-B3AD-6B35B99EFC72}"/>
                </a:ext>
              </a:extLst>
            </p:cNvPr>
            <p:cNvGrpSpPr/>
            <p:nvPr/>
          </p:nvGrpSpPr>
          <p:grpSpPr>
            <a:xfrm>
              <a:off x="1545801" y="2613865"/>
              <a:ext cx="1177542" cy="1489096"/>
              <a:chOff x="3487745" y="1253233"/>
              <a:chExt cx="1555735" cy="1967347"/>
            </a:xfrm>
            <a:solidFill>
              <a:schemeClr val="accent1"/>
            </a:solidFill>
          </p:grpSpPr>
          <p:sp>
            <p:nvSpPr>
              <p:cNvPr id="36" name="Freeform: Shape 35">
                <a:extLst>
                  <a:ext uri="{FF2B5EF4-FFF2-40B4-BE49-F238E27FC236}">
                    <a16:creationId xmlns:a16="http://schemas.microsoft.com/office/drawing/2014/main" id="{94F5089E-0094-4207-A613-6E3D69CD6EFA}"/>
                  </a:ext>
                </a:extLst>
              </p:cNvPr>
              <p:cNvSpPr/>
              <p:nvPr/>
            </p:nvSpPr>
            <p:spPr>
              <a:xfrm>
                <a:off x="3487745" y="1253233"/>
                <a:ext cx="1555735" cy="1967347"/>
              </a:xfrm>
              <a:custGeom>
                <a:avLst/>
                <a:gdLst>
                  <a:gd name="connsiteX0" fmla="*/ 1458429 w 1555737"/>
                  <a:gd name="connsiteY0" fmla="*/ 1078087 h 1967353"/>
                  <a:gd name="connsiteX1" fmla="*/ 1550177 w 1555737"/>
                  <a:gd name="connsiteY1" fmla="*/ 976438 h 1967353"/>
                  <a:gd name="connsiteX2" fmla="*/ 1515854 w 1555737"/>
                  <a:gd name="connsiteY2" fmla="*/ 910432 h 1967353"/>
                  <a:gd name="connsiteX3" fmla="*/ 1395724 w 1555737"/>
                  <a:gd name="connsiteY3" fmla="*/ 845746 h 1967353"/>
                  <a:gd name="connsiteX4" fmla="*/ 1263712 w 1555737"/>
                  <a:gd name="connsiteY4" fmla="*/ 590964 h 1967353"/>
                  <a:gd name="connsiteX5" fmla="*/ 1230049 w 1555737"/>
                  <a:gd name="connsiteY5" fmla="*/ 478094 h 1967353"/>
                  <a:gd name="connsiteX6" fmla="*/ 1111239 w 1555737"/>
                  <a:gd name="connsiteY6" fmla="*/ 338822 h 1967353"/>
                  <a:gd name="connsiteX7" fmla="*/ 1111239 w 1555737"/>
                  <a:gd name="connsiteY7" fmla="*/ 338822 h 1967353"/>
                  <a:gd name="connsiteX8" fmla="*/ 1091437 w 1555737"/>
                  <a:gd name="connsiteY8" fmla="*/ 319680 h 1967353"/>
                  <a:gd name="connsiteX9" fmla="*/ 1113879 w 1555737"/>
                  <a:gd name="connsiteY9" fmla="*/ 270176 h 1967353"/>
                  <a:gd name="connsiteX10" fmla="*/ 1146222 w 1555737"/>
                  <a:gd name="connsiteY10" fmla="*/ 218031 h 1967353"/>
                  <a:gd name="connsiteX11" fmla="*/ 1195066 w 1555737"/>
                  <a:gd name="connsiteY11" fmla="*/ 124303 h 1967353"/>
                  <a:gd name="connsiteX12" fmla="*/ 1107939 w 1555737"/>
                  <a:gd name="connsiteY12" fmla="*/ 56977 h 1967353"/>
                  <a:gd name="connsiteX13" fmla="*/ 1098038 w 1555737"/>
                  <a:gd name="connsiteY13" fmla="*/ 54337 h 1967353"/>
                  <a:gd name="connsiteX14" fmla="*/ 806292 w 1555737"/>
                  <a:gd name="connsiteY14" fmla="*/ 2852 h 1967353"/>
                  <a:gd name="connsiteX15" fmla="*/ 507286 w 1555737"/>
                  <a:gd name="connsiteY15" fmla="*/ 72159 h 1967353"/>
                  <a:gd name="connsiteX16" fmla="*/ 173957 w 1555737"/>
                  <a:gd name="connsiteY16" fmla="*/ 314400 h 1967353"/>
                  <a:gd name="connsiteX17" fmla="*/ 4322 w 1555737"/>
                  <a:gd name="connsiteY17" fmla="*/ 766539 h 1967353"/>
                  <a:gd name="connsiteX18" fmla="*/ 142934 w 1555737"/>
                  <a:gd name="connsiteY18" fmla="*/ 1175775 h 1967353"/>
                  <a:gd name="connsiteX19" fmla="*/ 333031 w 1555737"/>
                  <a:gd name="connsiteY19" fmla="*/ 1418676 h 1967353"/>
                  <a:gd name="connsiteX20" fmla="*/ 371974 w 1555737"/>
                  <a:gd name="connsiteY20" fmla="*/ 1416696 h 1967353"/>
                  <a:gd name="connsiteX21" fmla="*/ 378575 w 1555737"/>
                  <a:gd name="connsiteY21" fmla="*/ 1470821 h 1967353"/>
                  <a:gd name="connsiteX22" fmla="*/ 432699 w 1555737"/>
                  <a:gd name="connsiteY22" fmla="*/ 1596232 h 1967353"/>
                  <a:gd name="connsiteX23" fmla="*/ 459102 w 1555737"/>
                  <a:gd name="connsiteY23" fmla="*/ 1706461 h 1967353"/>
                  <a:gd name="connsiteX24" fmla="*/ 449861 w 1555737"/>
                  <a:gd name="connsiteY24" fmla="*/ 1810751 h 1967353"/>
                  <a:gd name="connsiteX25" fmla="*/ 487484 w 1555737"/>
                  <a:gd name="connsiteY25" fmla="*/ 1893918 h 1967353"/>
                  <a:gd name="connsiteX26" fmla="*/ 598374 w 1555737"/>
                  <a:gd name="connsiteY26" fmla="*/ 1946063 h 1967353"/>
                  <a:gd name="connsiteX27" fmla="*/ 853156 w 1555737"/>
                  <a:gd name="connsiteY27" fmla="*/ 1959924 h 1967353"/>
                  <a:gd name="connsiteX28" fmla="*/ 1198366 w 1555737"/>
                  <a:gd name="connsiteY28" fmla="*/ 1875436 h 1967353"/>
                  <a:gd name="connsiteX29" fmla="*/ 1180545 w 1555737"/>
                  <a:gd name="connsiteY29" fmla="*/ 1729564 h 1967353"/>
                  <a:gd name="connsiteX30" fmla="*/ 1169324 w 1555737"/>
                  <a:gd name="connsiteY30" fmla="*/ 1632535 h 1967353"/>
                  <a:gd name="connsiteX31" fmla="*/ 1453149 w 1555737"/>
                  <a:gd name="connsiteY31" fmla="*/ 1616034 h 1967353"/>
                  <a:gd name="connsiteX32" fmla="*/ 1516514 w 1555737"/>
                  <a:gd name="connsiteY32" fmla="*/ 1543427 h 1967353"/>
                  <a:gd name="connsiteX33" fmla="*/ 1493412 w 1555737"/>
                  <a:gd name="connsiteY33" fmla="*/ 1276104 h 1967353"/>
                  <a:gd name="connsiteX34" fmla="*/ 1493412 w 1555737"/>
                  <a:gd name="connsiteY34" fmla="*/ 1276104 h 1967353"/>
                  <a:gd name="connsiteX35" fmla="*/ 1467670 w 1555737"/>
                  <a:gd name="connsiteY35" fmla="*/ 1308447 h 1967353"/>
                  <a:gd name="connsiteX36" fmla="*/ 1269653 w 1555737"/>
                  <a:gd name="connsiteY36" fmla="*/ 1249702 h 1967353"/>
                  <a:gd name="connsiteX37" fmla="*/ 1472290 w 1555737"/>
                  <a:gd name="connsiteY37" fmla="*/ 1217359 h 1967353"/>
                  <a:gd name="connsiteX38" fmla="*/ 1438627 w 1555737"/>
                  <a:gd name="connsiteY38" fmla="*/ 1134851 h 1967353"/>
                  <a:gd name="connsiteX39" fmla="*/ 1458429 w 1555737"/>
                  <a:gd name="connsiteY39" fmla="*/ 1078087 h 1967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555737" h="1967353">
                    <a:moveTo>
                      <a:pt x="1458429" y="1078087"/>
                    </a:moveTo>
                    <a:cubicBezTo>
                      <a:pt x="1501993" y="1057625"/>
                      <a:pt x="1536316" y="1025282"/>
                      <a:pt x="1550177" y="976438"/>
                    </a:cubicBezTo>
                    <a:cubicBezTo>
                      <a:pt x="1562058" y="933534"/>
                      <a:pt x="1556778" y="924953"/>
                      <a:pt x="1515854" y="910432"/>
                    </a:cubicBezTo>
                    <a:cubicBezTo>
                      <a:pt x="1472290" y="894590"/>
                      <a:pt x="1430707" y="879409"/>
                      <a:pt x="1395724" y="845746"/>
                    </a:cubicBezTo>
                    <a:cubicBezTo>
                      <a:pt x="1321797" y="775780"/>
                      <a:pt x="1278894" y="690633"/>
                      <a:pt x="1263712" y="590964"/>
                    </a:cubicBezTo>
                    <a:cubicBezTo>
                      <a:pt x="1257772" y="552021"/>
                      <a:pt x="1251831" y="513077"/>
                      <a:pt x="1230049" y="478094"/>
                    </a:cubicBezTo>
                    <a:cubicBezTo>
                      <a:pt x="1197046" y="425949"/>
                      <a:pt x="1156783" y="379745"/>
                      <a:pt x="1111239" y="338822"/>
                    </a:cubicBezTo>
                    <a:lnTo>
                      <a:pt x="1111239" y="338822"/>
                    </a:lnTo>
                    <a:cubicBezTo>
                      <a:pt x="1104638" y="332221"/>
                      <a:pt x="1098038" y="325621"/>
                      <a:pt x="1091437" y="319680"/>
                    </a:cubicBezTo>
                    <a:cubicBezTo>
                      <a:pt x="1109919" y="308459"/>
                      <a:pt x="1109259" y="287337"/>
                      <a:pt x="1113879" y="270176"/>
                    </a:cubicBezTo>
                    <a:cubicBezTo>
                      <a:pt x="1119820" y="249054"/>
                      <a:pt x="1129720" y="232553"/>
                      <a:pt x="1146222" y="218031"/>
                    </a:cubicBezTo>
                    <a:cubicBezTo>
                      <a:pt x="1173944" y="192949"/>
                      <a:pt x="1206287" y="167867"/>
                      <a:pt x="1195066" y="124303"/>
                    </a:cubicBezTo>
                    <a:cubicBezTo>
                      <a:pt x="1183845" y="81399"/>
                      <a:pt x="1144242" y="70178"/>
                      <a:pt x="1107939" y="56977"/>
                    </a:cubicBezTo>
                    <a:cubicBezTo>
                      <a:pt x="1104638" y="55657"/>
                      <a:pt x="1101338" y="55657"/>
                      <a:pt x="1098038" y="54337"/>
                    </a:cubicBezTo>
                    <a:cubicBezTo>
                      <a:pt x="1002989" y="26614"/>
                      <a:pt x="904641" y="12753"/>
                      <a:pt x="806292" y="2852"/>
                    </a:cubicBezTo>
                    <a:cubicBezTo>
                      <a:pt x="698703" y="-7709"/>
                      <a:pt x="598374" y="10113"/>
                      <a:pt x="507286" y="72159"/>
                    </a:cubicBezTo>
                    <a:cubicBezTo>
                      <a:pt x="393756" y="149385"/>
                      <a:pt x="278246" y="223972"/>
                      <a:pt x="173957" y="314400"/>
                    </a:cubicBezTo>
                    <a:cubicBezTo>
                      <a:pt x="35345" y="434530"/>
                      <a:pt x="-16140" y="586344"/>
                      <a:pt x="4322" y="766539"/>
                    </a:cubicBezTo>
                    <a:cubicBezTo>
                      <a:pt x="20823" y="913072"/>
                      <a:pt x="72968" y="1047724"/>
                      <a:pt x="142934" y="1175775"/>
                    </a:cubicBezTo>
                    <a:cubicBezTo>
                      <a:pt x="192438" y="1267523"/>
                      <a:pt x="255144" y="1349370"/>
                      <a:pt x="333031" y="1418676"/>
                    </a:cubicBezTo>
                    <a:cubicBezTo>
                      <a:pt x="346892" y="1431218"/>
                      <a:pt x="360753" y="1443098"/>
                      <a:pt x="371974" y="1416696"/>
                    </a:cubicBezTo>
                    <a:cubicBezTo>
                      <a:pt x="372634" y="1435178"/>
                      <a:pt x="366033" y="1455640"/>
                      <a:pt x="378575" y="1470821"/>
                    </a:cubicBezTo>
                    <a:cubicBezTo>
                      <a:pt x="408277" y="1507784"/>
                      <a:pt x="418178" y="1552668"/>
                      <a:pt x="432699" y="1596232"/>
                    </a:cubicBezTo>
                    <a:cubicBezTo>
                      <a:pt x="444580" y="1631875"/>
                      <a:pt x="465042" y="1668178"/>
                      <a:pt x="459102" y="1706461"/>
                    </a:cubicBezTo>
                    <a:cubicBezTo>
                      <a:pt x="453821" y="1741445"/>
                      <a:pt x="450521" y="1775768"/>
                      <a:pt x="449861" y="1810751"/>
                    </a:cubicBezTo>
                    <a:cubicBezTo>
                      <a:pt x="453821" y="1840453"/>
                      <a:pt x="452501" y="1879397"/>
                      <a:pt x="487484" y="1893918"/>
                    </a:cubicBezTo>
                    <a:cubicBezTo>
                      <a:pt x="517847" y="1903819"/>
                      <a:pt x="554150" y="1928241"/>
                      <a:pt x="598374" y="1946063"/>
                    </a:cubicBezTo>
                    <a:cubicBezTo>
                      <a:pt x="742927" y="1973785"/>
                      <a:pt x="680221" y="1969824"/>
                      <a:pt x="853156" y="1959924"/>
                    </a:cubicBezTo>
                    <a:cubicBezTo>
                      <a:pt x="913881" y="1953323"/>
                      <a:pt x="1146882" y="1917020"/>
                      <a:pt x="1198366" y="1875436"/>
                    </a:cubicBezTo>
                    <a:cubicBezTo>
                      <a:pt x="1206947" y="1868176"/>
                      <a:pt x="1182525" y="1748045"/>
                      <a:pt x="1180545" y="1729564"/>
                    </a:cubicBezTo>
                    <a:cubicBezTo>
                      <a:pt x="1177245" y="1697221"/>
                      <a:pt x="1162063" y="1666198"/>
                      <a:pt x="1169324" y="1632535"/>
                    </a:cubicBezTo>
                    <a:cubicBezTo>
                      <a:pt x="1265032" y="1650357"/>
                      <a:pt x="1359420" y="1636495"/>
                      <a:pt x="1453149" y="1616034"/>
                    </a:cubicBezTo>
                    <a:cubicBezTo>
                      <a:pt x="1489452" y="1608113"/>
                      <a:pt x="1512554" y="1579731"/>
                      <a:pt x="1516514" y="1543427"/>
                    </a:cubicBezTo>
                    <a:cubicBezTo>
                      <a:pt x="1526415" y="1452999"/>
                      <a:pt x="1514534" y="1363892"/>
                      <a:pt x="1493412" y="1276104"/>
                    </a:cubicBezTo>
                    <a:cubicBezTo>
                      <a:pt x="1493412" y="1276104"/>
                      <a:pt x="1493412" y="1276104"/>
                      <a:pt x="1493412" y="1276104"/>
                    </a:cubicBezTo>
                    <a:cubicBezTo>
                      <a:pt x="1492092" y="1292605"/>
                      <a:pt x="1492092" y="1311747"/>
                      <a:pt x="1467670" y="1308447"/>
                    </a:cubicBezTo>
                    <a:cubicBezTo>
                      <a:pt x="1399684" y="1299866"/>
                      <a:pt x="1333018" y="1283364"/>
                      <a:pt x="1269653" y="1249702"/>
                    </a:cubicBezTo>
                    <a:cubicBezTo>
                      <a:pt x="1338959" y="1247721"/>
                      <a:pt x="1406285" y="1234520"/>
                      <a:pt x="1472290" y="1217359"/>
                    </a:cubicBezTo>
                    <a:cubicBezTo>
                      <a:pt x="1461070" y="1189636"/>
                      <a:pt x="1451829" y="1161914"/>
                      <a:pt x="1438627" y="1134851"/>
                    </a:cubicBezTo>
                    <a:cubicBezTo>
                      <a:pt x="1426746" y="1107789"/>
                      <a:pt x="1429387" y="1091948"/>
                      <a:pt x="1458429" y="1078087"/>
                    </a:cubicBezTo>
                    <a:close/>
                  </a:path>
                </a:pathLst>
              </a:custGeom>
              <a:solidFill>
                <a:srgbClr val="FEC88A"/>
              </a:solidFill>
              <a:ln w="3423"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92348BE1-FCF6-484E-BCD0-82F86AE9CE8B}"/>
                  </a:ext>
                </a:extLst>
              </p:cNvPr>
              <p:cNvSpPr/>
              <p:nvPr/>
            </p:nvSpPr>
            <p:spPr>
              <a:xfrm>
                <a:off x="4960694" y="2470582"/>
                <a:ext cx="6600" cy="6600"/>
              </a:xfrm>
              <a:custGeom>
                <a:avLst/>
                <a:gdLst>
                  <a:gd name="connsiteX0" fmla="*/ 0 w 6600"/>
                  <a:gd name="connsiteY0" fmla="*/ 0 h 6600"/>
                  <a:gd name="connsiteX1" fmla="*/ 0 w 6600"/>
                  <a:gd name="connsiteY1" fmla="*/ 0 h 6600"/>
                  <a:gd name="connsiteX2" fmla="*/ 0 w 6600"/>
                  <a:gd name="connsiteY2" fmla="*/ 0 h 6600"/>
                </a:gdLst>
                <a:ahLst/>
                <a:cxnLst>
                  <a:cxn ang="0">
                    <a:pos x="connsiteX0" y="connsiteY0"/>
                  </a:cxn>
                  <a:cxn ang="0">
                    <a:pos x="connsiteX1" y="connsiteY1"/>
                  </a:cxn>
                  <a:cxn ang="0">
                    <a:pos x="connsiteX2" y="connsiteY2"/>
                  </a:cxn>
                </a:cxnLst>
                <a:rect l="l" t="t" r="r" b="b"/>
                <a:pathLst>
                  <a:path w="6600" h="6600">
                    <a:moveTo>
                      <a:pt x="0" y="0"/>
                    </a:moveTo>
                    <a:lnTo>
                      <a:pt x="0" y="0"/>
                    </a:lnTo>
                    <a:lnTo>
                      <a:pt x="0" y="0"/>
                    </a:lnTo>
                    <a:close/>
                  </a:path>
                </a:pathLst>
              </a:custGeom>
              <a:solidFill>
                <a:srgbClr val="FEC88A"/>
              </a:solidFill>
              <a:ln w="3423" cap="flat">
                <a:noFill/>
                <a:prstDash val="solid"/>
                <a:miter/>
              </a:ln>
            </p:spPr>
            <p:txBody>
              <a:bodyPr rtlCol="0" anchor="ctr"/>
              <a:lstStyle/>
              <a:p>
                <a:endParaRPr lang="en-US"/>
              </a:p>
            </p:txBody>
          </p:sp>
        </p:grpSp>
        <p:sp>
          <p:nvSpPr>
            <p:cNvPr id="38" name="Freeform: Shape 37">
              <a:extLst>
                <a:ext uri="{FF2B5EF4-FFF2-40B4-BE49-F238E27FC236}">
                  <a16:creationId xmlns:a16="http://schemas.microsoft.com/office/drawing/2014/main" id="{A191ED63-A375-445C-BF39-66ECF691AE84}"/>
                </a:ext>
              </a:extLst>
            </p:cNvPr>
            <p:cNvSpPr/>
            <p:nvPr/>
          </p:nvSpPr>
          <p:spPr>
            <a:xfrm>
              <a:off x="2327614" y="3157457"/>
              <a:ext cx="129522" cy="102081"/>
            </a:xfrm>
            <a:custGeom>
              <a:avLst/>
              <a:gdLst>
                <a:gd name="connsiteX0" fmla="*/ 158197 w 171122"/>
                <a:gd name="connsiteY0" fmla="*/ 47786 h 134866"/>
                <a:gd name="connsiteX1" fmla="*/ 98487 w 171122"/>
                <a:gd name="connsiteY1" fmla="*/ 115220 h 134866"/>
                <a:gd name="connsiteX2" fmla="*/ 12926 w 171122"/>
                <a:gd name="connsiteY2" fmla="*/ 87080 h 134866"/>
                <a:gd name="connsiteX3" fmla="*/ 72636 w 171122"/>
                <a:gd name="connsiteY3" fmla="*/ 19647 h 134866"/>
                <a:gd name="connsiteX4" fmla="*/ 158197 w 171122"/>
                <a:gd name="connsiteY4" fmla="*/ 47786 h 134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122" h="134866">
                  <a:moveTo>
                    <a:pt x="158197" y="47786"/>
                  </a:moveTo>
                  <a:cubicBezTo>
                    <a:pt x="165335" y="74178"/>
                    <a:pt x="138602" y="104369"/>
                    <a:pt x="98487" y="115220"/>
                  </a:cubicBezTo>
                  <a:cubicBezTo>
                    <a:pt x="58371" y="126071"/>
                    <a:pt x="20064" y="113472"/>
                    <a:pt x="12926" y="87080"/>
                  </a:cubicBezTo>
                  <a:cubicBezTo>
                    <a:pt x="5787" y="60688"/>
                    <a:pt x="32520" y="30497"/>
                    <a:pt x="72636" y="19647"/>
                  </a:cubicBezTo>
                  <a:cubicBezTo>
                    <a:pt x="112751" y="8796"/>
                    <a:pt x="151058" y="21395"/>
                    <a:pt x="158197" y="47786"/>
                  </a:cubicBezTo>
                  <a:close/>
                </a:path>
              </a:pathLst>
            </a:custGeom>
            <a:solidFill>
              <a:srgbClr val="F0F0F0"/>
            </a:solidFill>
            <a:ln w="659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4CEB2FD9-1D89-43BD-9B0C-817F84B701A5}"/>
                </a:ext>
              </a:extLst>
            </p:cNvPr>
            <p:cNvSpPr/>
            <p:nvPr/>
          </p:nvSpPr>
          <p:spPr>
            <a:xfrm>
              <a:off x="319983" y="3908488"/>
              <a:ext cx="4328106" cy="2949512"/>
            </a:xfrm>
            <a:custGeom>
              <a:avLst/>
              <a:gdLst>
                <a:gd name="connsiteX0" fmla="*/ 5627749 w 5718176"/>
                <a:gd name="connsiteY0" fmla="*/ 1295693 h 3896816"/>
                <a:gd name="connsiteX1" fmla="*/ 5718177 w 5718176"/>
                <a:gd name="connsiteY1" fmla="*/ 1192724 h 3896816"/>
                <a:gd name="connsiteX2" fmla="*/ 5493097 w 5718176"/>
                <a:gd name="connsiteY2" fmla="*/ 941242 h 3896816"/>
                <a:gd name="connsiteX3" fmla="*/ 5475935 w 5718176"/>
                <a:gd name="connsiteY3" fmla="*/ 945203 h 3896816"/>
                <a:gd name="connsiteX4" fmla="*/ 5396069 w 5718176"/>
                <a:gd name="connsiteY4" fmla="*/ 992727 h 3896816"/>
                <a:gd name="connsiteX5" fmla="*/ 5342604 w 5718176"/>
                <a:gd name="connsiteY5" fmla="*/ 994047 h 3896816"/>
                <a:gd name="connsiteX6" fmla="*/ 4660104 w 5718176"/>
                <a:gd name="connsiteY6" fmla="*/ 1592719 h 3896816"/>
                <a:gd name="connsiteX7" fmla="*/ 4602679 w 5718176"/>
                <a:gd name="connsiteY7" fmla="*/ 1596020 h 3896816"/>
                <a:gd name="connsiteX8" fmla="*/ 4407302 w 5718176"/>
                <a:gd name="connsiteY8" fmla="*/ 1438926 h 3896816"/>
                <a:gd name="connsiteX9" fmla="*/ 4003347 w 5718176"/>
                <a:gd name="connsiteY9" fmla="*/ 919460 h 3896816"/>
                <a:gd name="connsiteX10" fmla="*/ 3658796 w 5718176"/>
                <a:gd name="connsiteY10" fmla="*/ 269964 h 3896816"/>
                <a:gd name="connsiteX11" fmla="*/ 3607972 w 5718176"/>
                <a:gd name="connsiteY11" fmla="*/ 225080 h 3896816"/>
                <a:gd name="connsiteX12" fmla="*/ 2860787 w 5718176"/>
                <a:gd name="connsiteY12" fmla="*/ 45544 h 3896816"/>
                <a:gd name="connsiteX13" fmla="*/ 2800721 w 5718176"/>
                <a:gd name="connsiteY13" fmla="*/ 19802 h 3896816"/>
                <a:gd name="connsiteX14" fmla="*/ 2817883 w 5718176"/>
                <a:gd name="connsiteY14" fmla="*/ 163034 h 3896816"/>
                <a:gd name="connsiteX15" fmla="*/ 2472673 w 5718176"/>
                <a:gd name="connsiteY15" fmla="*/ 247522 h 3896816"/>
                <a:gd name="connsiteX16" fmla="*/ 2217890 w 5718176"/>
                <a:gd name="connsiteY16" fmla="*/ 233660 h 3896816"/>
                <a:gd name="connsiteX17" fmla="*/ 2107001 w 5718176"/>
                <a:gd name="connsiteY17" fmla="*/ 181516 h 3896816"/>
                <a:gd name="connsiteX18" fmla="*/ 2069377 w 5718176"/>
                <a:gd name="connsiteY18" fmla="*/ 98349 h 3896816"/>
                <a:gd name="connsiteX19" fmla="*/ 2077958 w 5718176"/>
                <a:gd name="connsiteY19" fmla="*/ 0 h 3896816"/>
                <a:gd name="connsiteX20" fmla="*/ 2023833 w 5718176"/>
                <a:gd name="connsiteY20" fmla="*/ 81187 h 3896816"/>
                <a:gd name="connsiteX21" fmla="*/ 1936046 w 5718176"/>
                <a:gd name="connsiteY21" fmla="*/ 139932 h 3896816"/>
                <a:gd name="connsiteX22" fmla="*/ 1936046 w 5718176"/>
                <a:gd name="connsiteY22" fmla="*/ 139932 h 3896816"/>
                <a:gd name="connsiteX23" fmla="*/ 1844298 w 5718176"/>
                <a:gd name="connsiteY23" fmla="*/ 190757 h 3896816"/>
                <a:gd name="connsiteX24" fmla="*/ 1085231 w 5718176"/>
                <a:gd name="connsiteY24" fmla="*/ 495703 h 3896816"/>
                <a:gd name="connsiteX25" fmla="*/ 1044968 w 5718176"/>
                <a:gd name="connsiteY25" fmla="*/ 532006 h 3896816"/>
                <a:gd name="connsiteX26" fmla="*/ 837709 w 5718176"/>
                <a:gd name="connsiteY26" fmla="*/ 896358 h 3896816"/>
                <a:gd name="connsiteX27" fmla="*/ 621210 w 5718176"/>
                <a:gd name="connsiteY27" fmla="*/ 1177543 h 3896816"/>
                <a:gd name="connsiteX28" fmla="*/ 98445 w 5718176"/>
                <a:gd name="connsiteY28" fmla="*/ 1822419 h 3896816"/>
                <a:gd name="connsiteX29" fmla="*/ 15277 w 5718176"/>
                <a:gd name="connsiteY29" fmla="*/ 2244856 h 3896816"/>
                <a:gd name="connsiteX30" fmla="*/ 209334 w 5718176"/>
                <a:gd name="connsiteY30" fmla="*/ 2624390 h 3896816"/>
                <a:gd name="connsiteX31" fmla="*/ 964441 w 5718176"/>
                <a:gd name="connsiteY31" fmla="*/ 3531969 h 3896816"/>
                <a:gd name="connsiteX32" fmla="*/ 1007344 w 5718176"/>
                <a:gd name="connsiteY32" fmla="*/ 3531969 h 3896816"/>
                <a:gd name="connsiteX33" fmla="*/ 1052888 w 5718176"/>
                <a:gd name="connsiteY33" fmla="*/ 3480485 h 3896816"/>
                <a:gd name="connsiteX34" fmla="*/ 1052888 w 5718176"/>
                <a:gd name="connsiteY34" fmla="*/ 3480485 h 3896816"/>
                <a:gd name="connsiteX35" fmla="*/ 1143976 w 5718176"/>
                <a:gd name="connsiteY35" fmla="*/ 3476524 h 3896816"/>
                <a:gd name="connsiteX36" fmla="*/ 1227144 w 5718176"/>
                <a:gd name="connsiteY36" fmla="*/ 3467944 h 3896816"/>
                <a:gd name="connsiteX37" fmla="*/ 1356515 w 5718176"/>
                <a:gd name="connsiteY37" fmla="*/ 3502927 h 3896816"/>
                <a:gd name="connsiteX38" fmla="*/ 1356515 w 5718176"/>
                <a:gd name="connsiteY38" fmla="*/ 3502927 h 3896816"/>
                <a:gd name="connsiteX39" fmla="*/ 1629119 w 5718176"/>
                <a:gd name="connsiteY39" fmla="*/ 3615136 h 3896816"/>
                <a:gd name="connsiteX40" fmla="*/ 1629119 w 5718176"/>
                <a:gd name="connsiteY40" fmla="*/ 3896321 h 3896816"/>
                <a:gd name="connsiteX41" fmla="*/ 4352517 w 5718176"/>
                <a:gd name="connsiteY41" fmla="*/ 3896321 h 3896816"/>
                <a:gd name="connsiteX42" fmla="*/ 3776947 w 5718176"/>
                <a:gd name="connsiteY42" fmla="*/ 1702949 h 3896816"/>
                <a:gd name="connsiteX43" fmla="*/ 3777607 w 5718176"/>
                <a:gd name="connsiteY43" fmla="*/ 1681167 h 3896816"/>
                <a:gd name="connsiteX44" fmla="*/ 3800709 w 5718176"/>
                <a:gd name="connsiteY44" fmla="*/ 1686448 h 3896816"/>
                <a:gd name="connsiteX45" fmla="*/ 3858794 w 5718176"/>
                <a:gd name="connsiteY45" fmla="*/ 1730011 h 3896816"/>
                <a:gd name="connsiteX46" fmla="*/ 4361098 w 5718176"/>
                <a:gd name="connsiteY46" fmla="*/ 2186771 h 3896816"/>
                <a:gd name="connsiteX47" fmla="*/ 4448226 w 5718176"/>
                <a:gd name="connsiteY47" fmla="*/ 2234955 h 3896816"/>
                <a:gd name="connsiteX48" fmla="*/ 4589478 w 5718176"/>
                <a:gd name="connsiteY48" fmla="*/ 2267298 h 3896816"/>
                <a:gd name="connsiteX49" fmla="*/ 4652844 w 5718176"/>
                <a:gd name="connsiteY49" fmla="*/ 2253437 h 3896816"/>
                <a:gd name="connsiteX50" fmla="*/ 5448213 w 5718176"/>
                <a:gd name="connsiteY50" fmla="*/ 1617142 h 3896816"/>
                <a:gd name="connsiteX51" fmla="*/ 5667352 w 5718176"/>
                <a:gd name="connsiteY51" fmla="*/ 1407903 h 3896816"/>
                <a:gd name="connsiteX52" fmla="*/ 5666692 w 5718176"/>
                <a:gd name="connsiteY52" fmla="*/ 1349158 h 3896816"/>
                <a:gd name="connsiteX53" fmla="*/ 5627749 w 5718176"/>
                <a:gd name="connsiteY53" fmla="*/ 1295693 h 3896816"/>
                <a:gd name="connsiteX54" fmla="*/ 1495787 w 5718176"/>
                <a:gd name="connsiteY54" fmla="*/ 3179498 h 3896816"/>
                <a:gd name="connsiteX55" fmla="*/ 1381597 w 5718176"/>
                <a:gd name="connsiteY55" fmla="*/ 3196660 h 3896816"/>
                <a:gd name="connsiteX56" fmla="*/ 1347934 w 5718176"/>
                <a:gd name="connsiteY56" fmla="*/ 3180158 h 3896816"/>
                <a:gd name="connsiteX57" fmla="*/ 1291829 w 5718176"/>
                <a:gd name="connsiteY57" fmla="*/ 3173558 h 3896816"/>
                <a:gd name="connsiteX58" fmla="*/ 1331433 w 5718176"/>
                <a:gd name="connsiteY58" fmla="*/ 3123393 h 3896816"/>
                <a:gd name="connsiteX59" fmla="*/ 1328132 w 5718176"/>
                <a:gd name="connsiteY59" fmla="*/ 3091711 h 3896816"/>
                <a:gd name="connsiteX60" fmla="*/ 1105693 w 5718176"/>
                <a:gd name="connsiteY60" fmla="*/ 2922736 h 3896816"/>
                <a:gd name="connsiteX61" fmla="*/ 830449 w 5718176"/>
                <a:gd name="connsiteY61" fmla="*/ 2616469 h 3896816"/>
                <a:gd name="connsiteX62" fmla="*/ 671375 w 5718176"/>
                <a:gd name="connsiteY62" fmla="*/ 2377528 h 3896816"/>
                <a:gd name="connsiteX63" fmla="*/ 578967 w 5718176"/>
                <a:gd name="connsiteY63" fmla="*/ 2236936 h 3896816"/>
                <a:gd name="connsiteX64" fmla="*/ 585567 w 5718176"/>
                <a:gd name="connsiteY64" fmla="*/ 2173570 h 3896816"/>
                <a:gd name="connsiteX65" fmla="*/ 1142656 w 5718176"/>
                <a:gd name="connsiteY65" fmla="*/ 1513512 h 3896816"/>
                <a:gd name="connsiteX66" fmla="*/ 1181600 w 5718176"/>
                <a:gd name="connsiteY66" fmla="*/ 1479189 h 3896816"/>
                <a:gd name="connsiteX67" fmla="*/ 1202721 w 5718176"/>
                <a:gd name="connsiteY67" fmla="*/ 1528034 h 3896816"/>
                <a:gd name="connsiteX68" fmla="*/ 1561133 w 5718176"/>
                <a:gd name="connsiteY68" fmla="*/ 3176198 h 3896816"/>
                <a:gd name="connsiteX69" fmla="*/ 1495787 w 5718176"/>
                <a:gd name="connsiteY69" fmla="*/ 3179498 h 3896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5718176" h="3896816">
                  <a:moveTo>
                    <a:pt x="5627749" y="1295693"/>
                  </a:moveTo>
                  <a:cubicBezTo>
                    <a:pt x="5667352" y="1269291"/>
                    <a:pt x="5691115" y="1229688"/>
                    <a:pt x="5718177" y="1192724"/>
                  </a:cubicBezTo>
                  <a:lnTo>
                    <a:pt x="5493097" y="941242"/>
                  </a:lnTo>
                  <a:cubicBezTo>
                    <a:pt x="5487156" y="942562"/>
                    <a:pt x="5481876" y="943883"/>
                    <a:pt x="5475935" y="945203"/>
                  </a:cubicBezTo>
                  <a:cubicBezTo>
                    <a:pt x="5447553" y="958404"/>
                    <a:pt x="5413890" y="962364"/>
                    <a:pt x="5396069" y="992727"/>
                  </a:cubicBezTo>
                  <a:cubicBezTo>
                    <a:pt x="5377587" y="970945"/>
                    <a:pt x="5363066" y="976226"/>
                    <a:pt x="5342604" y="994047"/>
                  </a:cubicBezTo>
                  <a:cubicBezTo>
                    <a:pt x="5115544" y="1194705"/>
                    <a:pt x="4887164" y="1392722"/>
                    <a:pt x="4660104" y="1592719"/>
                  </a:cubicBezTo>
                  <a:cubicBezTo>
                    <a:pt x="4639643" y="1610541"/>
                    <a:pt x="4624461" y="1611201"/>
                    <a:pt x="4602679" y="1596020"/>
                  </a:cubicBezTo>
                  <a:cubicBezTo>
                    <a:pt x="4533373" y="1549156"/>
                    <a:pt x="4468028" y="1497671"/>
                    <a:pt x="4407302" y="1438926"/>
                  </a:cubicBezTo>
                  <a:cubicBezTo>
                    <a:pt x="4247568" y="1285133"/>
                    <a:pt x="4120177" y="1106257"/>
                    <a:pt x="4003347" y="919460"/>
                  </a:cubicBezTo>
                  <a:cubicBezTo>
                    <a:pt x="3873315" y="710882"/>
                    <a:pt x="3761766" y="492403"/>
                    <a:pt x="3658796" y="269964"/>
                  </a:cubicBezTo>
                  <a:cubicBezTo>
                    <a:pt x="3648236" y="246201"/>
                    <a:pt x="3635034" y="231680"/>
                    <a:pt x="3607972" y="225080"/>
                  </a:cubicBezTo>
                  <a:cubicBezTo>
                    <a:pt x="3359130" y="163694"/>
                    <a:pt x="3110289" y="102309"/>
                    <a:pt x="2860787" y="45544"/>
                  </a:cubicBezTo>
                  <a:cubicBezTo>
                    <a:pt x="2833064" y="39603"/>
                    <a:pt x="2804022" y="36303"/>
                    <a:pt x="2800721" y="19802"/>
                  </a:cubicBezTo>
                  <a:cubicBezTo>
                    <a:pt x="2804022" y="44884"/>
                    <a:pt x="2826464" y="156434"/>
                    <a:pt x="2817883" y="163034"/>
                  </a:cubicBezTo>
                  <a:cubicBezTo>
                    <a:pt x="2766398" y="204618"/>
                    <a:pt x="2532738" y="240261"/>
                    <a:pt x="2472673" y="247522"/>
                  </a:cubicBezTo>
                  <a:cubicBezTo>
                    <a:pt x="2299077" y="257423"/>
                    <a:pt x="2362443" y="261383"/>
                    <a:pt x="2217890" y="233660"/>
                  </a:cubicBezTo>
                  <a:cubicBezTo>
                    <a:pt x="2173666" y="215179"/>
                    <a:pt x="2136703" y="190757"/>
                    <a:pt x="2107001" y="181516"/>
                  </a:cubicBezTo>
                  <a:cubicBezTo>
                    <a:pt x="2072017" y="166995"/>
                    <a:pt x="2073998" y="128051"/>
                    <a:pt x="2069377" y="98349"/>
                  </a:cubicBezTo>
                  <a:cubicBezTo>
                    <a:pt x="2070037" y="65346"/>
                    <a:pt x="2072678" y="33003"/>
                    <a:pt x="2077958" y="0"/>
                  </a:cubicBezTo>
                  <a:cubicBezTo>
                    <a:pt x="2072017" y="32343"/>
                    <a:pt x="2060137" y="57425"/>
                    <a:pt x="2023833" y="81187"/>
                  </a:cubicBezTo>
                  <a:cubicBezTo>
                    <a:pt x="1994791" y="100329"/>
                    <a:pt x="1965748" y="120131"/>
                    <a:pt x="1936046" y="139932"/>
                  </a:cubicBezTo>
                  <a:cubicBezTo>
                    <a:pt x="1936046" y="139932"/>
                    <a:pt x="1936046" y="139932"/>
                    <a:pt x="1936046" y="139932"/>
                  </a:cubicBezTo>
                  <a:cubicBezTo>
                    <a:pt x="1905683" y="157094"/>
                    <a:pt x="1875980" y="178216"/>
                    <a:pt x="1844298" y="190757"/>
                  </a:cubicBezTo>
                  <a:cubicBezTo>
                    <a:pt x="1591495" y="293066"/>
                    <a:pt x="1338693" y="394714"/>
                    <a:pt x="1085231" y="495703"/>
                  </a:cubicBezTo>
                  <a:cubicBezTo>
                    <a:pt x="1066750" y="502964"/>
                    <a:pt x="1054869" y="514845"/>
                    <a:pt x="1044968" y="532006"/>
                  </a:cubicBezTo>
                  <a:cubicBezTo>
                    <a:pt x="976322" y="653457"/>
                    <a:pt x="907676" y="774908"/>
                    <a:pt x="837709" y="896358"/>
                  </a:cubicBezTo>
                  <a:cubicBezTo>
                    <a:pt x="817908" y="930681"/>
                    <a:pt x="672695" y="1117478"/>
                    <a:pt x="621210" y="1177543"/>
                  </a:cubicBezTo>
                  <a:cubicBezTo>
                    <a:pt x="440355" y="1387442"/>
                    <a:pt x="254878" y="1592719"/>
                    <a:pt x="98445" y="1822419"/>
                  </a:cubicBezTo>
                  <a:cubicBezTo>
                    <a:pt x="9337" y="1953771"/>
                    <a:pt x="-21686" y="2091723"/>
                    <a:pt x="15277" y="2244856"/>
                  </a:cubicBezTo>
                  <a:cubicBezTo>
                    <a:pt x="49600" y="2386769"/>
                    <a:pt x="126827" y="2506899"/>
                    <a:pt x="209334" y="2624390"/>
                  </a:cubicBezTo>
                  <a:cubicBezTo>
                    <a:pt x="338706" y="2807886"/>
                    <a:pt x="852891" y="3403918"/>
                    <a:pt x="964441" y="3531969"/>
                  </a:cubicBezTo>
                  <a:cubicBezTo>
                    <a:pt x="980282" y="3550451"/>
                    <a:pt x="991503" y="3553751"/>
                    <a:pt x="1007344" y="3531969"/>
                  </a:cubicBezTo>
                  <a:cubicBezTo>
                    <a:pt x="1020545" y="3513487"/>
                    <a:pt x="1033747" y="3493686"/>
                    <a:pt x="1052888" y="3480485"/>
                  </a:cubicBezTo>
                  <a:lnTo>
                    <a:pt x="1052888" y="3480485"/>
                  </a:lnTo>
                  <a:cubicBezTo>
                    <a:pt x="1083911" y="3493026"/>
                    <a:pt x="1114934" y="3494346"/>
                    <a:pt x="1143976" y="3476524"/>
                  </a:cubicBezTo>
                  <a:cubicBezTo>
                    <a:pt x="1171039" y="3459363"/>
                    <a:pt x="1196781" y="3457383"/>
                    <a:pt x="1227144" y="3467944"/>
                  </a:cubicBezTo>
                  <a:cubicBezTo>
                    <a:pt x="1269387" y="3482465"/>
                    <a:pt x="1313611" y="3491706"/>
                    <a:pt x="1356515" y="3502927"/>
                  </a:cubicBezTo>
                  <a:cubicBezTo>
                    <a:pt x="1356515" y="3502927"/>
                    <a:pt x="1356515" y="3502927"/>
                    <a:pt x="1356515" y="3502927"/>
                  </a:cubicBezTo>
                  <a:cubicBezTo>
                    <a:pt x="1361135" y="3511507"/>
                    <a:pt x="1545291" y="3582793"/>
                    <a:pt x="1629119" y="3615136"/>
                  </a:cubicBezTo>
                  <a:cubicBezTo>
                    <a:pt x="1639680" y="3708865"/>
                    <a:pt x="1633739" y="3802593"/>
                    <a:pt x="1629119" y="3896321"/>
                  </a:cubicBezTo>
                  <a:cubicBezTo>
                    <a:pt x="1642320" y="3896981"/>
                    <a:pt x="4339316" y="3896981"/>
                    <a:pt x="4352517" y="3896321"/>
                  </a:cubicBezTo>
                  <a:cubicBezTo>
                    <a:pt x="4266710" y="3566952"/>
                    <a:pt x="3792128" y="1761034"/>
                    <a:pt x="3776947" y="1702949"/>
                  </a:cubicBezTo>
                  <a:cubicBezTo>
                    <a:pt x="3774967" y="1695689"/>
                    <a:pt x="3770346" y="1687108"/>
                    <a:pt x="3777607" y="1681167"/>
                  </a:cubicBezTo>
                  <a:cubicBezTo>
                    <a:pt x="3786848" y="1673906"/>
                    <a:pt x="3794108" y="1681827"/>
                    <a:pt x="3800709" y="1686448"/>
                  </a:cubicBezTo>
                  <a:cubicBezTo>
                    <a:pt x="3820511" y="1700309"/>
                    <a:pt x="3840312" y="1714170"/>
                    <a:pt x="3858794" y="1730011"/>
                  </a:cubicBezTo>
                  <a:cubicBezTo>
                    <a:pt x="4033049" y="1875224"/>
                    <a:pt x="4196744" y="2030998"/>
                    <a:pt x="4361098" y="2186771"/>
                  </a:cubicBezTo>
                  <a:cubicBezTo>
                    <a:pt x="4386840" y="2211194"/>
                    <a:pt x="4411923" y="2229015"/>
                    <a:pt x="4448226" y="2234955"/>
                  </a:cubicBezTo>
                  <a:cubicBezTo>
                    <a:pt x="4495750" y="2242876"/>
                    <a:pt x="4542614" y="2254757"/>
                    <a:pt x="4589478" y="2267298"/>
                  </a:cubicBezTo>
                  <a:cubicBezTo>
                    <a:pt x="4613900" y="2273899"/>
                    <a:pt x="4633042" y="2269279"/>
                    <a:pt x="4652844" y="2253437"/>
                  </a:cubicBezTo>
                  <a:cubicBezTo>
                    <a:pt x="4922147" y="2046839"/>
                    <a:pt x="5190791" y="1838921"/>
                    <a:pt x="5448213" y="1617142"/>
                  </a:cubicBezTo>
                  <a:cubicBezTo>
                    <a:pt x="5524780" y="1551136"/>
                    <a:pt x="5600027" y="1483810"/>
                    <a:pt x="5667352" y="1407903"/>
                  </a:cubicBezTo>
                  <a:cubicBezTo>
                    <a:pt x="5687154" y="1386121"/>
                    <a:pt x="5686494" y="1369620"/>
                    <a:pt x="5666692" y="1349158"/>
                  </a:cubicBezTo>
                  <a:cubicBezTo>
                    <a:pt x="5652171" y="1332657"/>
                    <a:pt x="5637650" y="1316155"/>
                    <a:pt x="5627749" y="1295693"/>
                  </a:cubicBezTo>
                  <a:close/>
                  <a:moveTo>
                    <a:pt x="1495787" y="3179498"/>
                  </a:moveTo>
                  <a:cubicBezTo>
                    <a:pt x="1458164" y="3185439"/>
                    <a:pt x="1419880" y="3194020"/>
                    <a:pt x="1381597" y="3196660"/>
                  </a:cubicBezTo>
                  <a:cubicBezTo>
                    <a:pt x="1374336" y="3187419"/>
                    <a:pt x="1363776" y="3181478"/>
                    <a:pt x="1347934" y="3180158"/>
                  </a:cubicBezTo>
                  <a:cubicBezTo>
                    <a:pt x="1329452" y="3175538"/>
                    <a:pt x="1310971" y="3172898"/>
                    <a:pt x="1291829" y="3173558"/>
                  </a:cubicBezTo>
                  <a:cubicBezTo>
                    <a:pt x="1303050" y="3155736"/>
                    <a:pt x="1318892" y="3140555"/>
                    <a:pt x="1331433" y="3123393"/>
                  </a:cubicBezTo>
                  <a:cubicBezTo>
                    <a:pt x="1340674" y="3110192"/>
                    <a:pt x="1343974" y="3101612"/>
                    <a:pt x="1328132" y="3091711"/>
                  </a:cubicBezTo>
                  <a:cubicBezTo>
                    <a:pt x="1285229" y="3065968"/>
                    <a:pt x="1122854" y="2941878"/>
                    <a:pt x="1105693" y="2922736"/>
                  </a:cubicBezTo>
                  <a:cubicBezTo>
                    <a:pt x="1044968" y="2856730"/>
                    <a:pt x="856851" y="2655412"/>
                    <a:pt x="830449" y="2616469"/>
                  </a:cubicBezTo>
                  <a:cubicBezTo>
                    <a:pt x="776984" y="2537262"/>
                    <a:pt x="723519" y="2458055"/>
                    <a:pt x="671375" y="2377528"/>
                  </a:cubicBezTo>
                  <a:cubicBezTo>
                    <a:pt x="641012" y="2330664"/>
                    <a:pt x="606689" y="2285780"/>
                    <a:pt x="578967" y="2236936"/>
                  </a:cubicBezTo>
                  <a:cubicBezTo>
                    <a:pt x="565766" y="2213834"/>
                    <a:pt x="567746" y="2193372"/>
                    <a:pt x="585567" y="2173570"/>
                  </a:cubicBezTo>
                  <a:cubicBezTo>
                    <a:pt x="678636" y="2066641"/>
                    <a:pt x="1053548" y="1629683"/>
                    <a:pt x="1142656" y="1513512"/>
                  </a:cubicBezTo>
                  <a:cubicBezTo>
                    <a:pt x="1153217" y="1499651"/>
                    <a:pt x="1160478" y="1473249"/>
                    <a:pt x="1181600" y="1479189"/>
                  </a:cubicBezTo>
                  <a:cubicBezTo>
                    <a:pt x="1200081" y="1484470"/>
                    <a:pt x="1198761" y="1510212"/>
                    <a:pt x="1202721" y="1528034"/>
                  </a:cubicBezTo>
                  <a:cubicBezTo>
                    <a:pt x="1249586" y="1761034"/>
                    <a:pt x="1548592" y="3166957"/>
                    <a:pt x="1561133" y="3176198"/>
                  </a:cubicBezTo>
                  <a:cubicBezTo>
                    <a:pt x="1538691" y="3178178"/>
                    <a:pt x="1516909" y="3176198"/>
                    <a:pt x="1495787" y="3179498"/>
                  </a:cubicBezTo>
                  <a:close/>
                </a:path>
              </a:pathLst>
            </a:custGeom>
            <a:solidFill>
              <a:schemeClr val="tx1">
                <a:lumMod val="85000"/>
                <a:lumOff val="15000"/>
              </a:schemeClr>
            </a:solidFill>
            <a:ln w="659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6EE4DA55-1491-43F2-85A2-C7DC8D230FDA}"/>
                </a:ext>
              </a:extLst>
            </p:cNvPr>
            <p:cNvSpPr/>
            <p:nvPr/>
          </p:nvSpPr>
          <p:spPr>
            <a:xfrm>
              <a:off x="4478224" y="4538808"/>
              <a:ext cx="866453" cy="259492"/>
            </a:xfrm>
            <a:custGeom>
              <a:avLst/>
              <a:gdLst>
                <a:gd name="connsiteX0" fmla="*/ 1143880 w 1144734"/>
                <a:gd name="connsiteY0" fmla="*/ 41154 h 342834"/>
                <a:gd name="connsiteX1" fmla="*/ 717483 w 1144734"/>
                <a:gd name="connsiteY1" fmla="*/ 47094 h 342834"/>
                <a:gd name="connsiteX2" fmla="*/ 161054 w 1144734"/>
                <a:gd name="connsiteY2" fmla="*/ 34553 h 342834"/>
                <a:gd name="connsiteX3" fmla="*/ 0 w 1144734"/>
                <a:gd name="connsiteY3" fmla="*/ 108480 h 342834"/>
                <a:gd name="connsiteX4" fmla="*/ 227720 w 1144734"/>
                <a:gd name="connsiteY4" fmla="*/ 342800 h 342834"/>
                <a:gd name="connsiteX5" fmla="*/ 718803 w 1144734"/>
                <a:gd name="connsiteY5" fmla="*/ 197587 h 342834"/>
                <a:gd name="connsiteX6" fmla="*/ 1100316 w 1144734"/>
                <a:gd name="connsiteY6" fmla="*/ 97919 h 342834"/>
                <a:gd name="connsiteX7" fmla="*/ 1143880 w 1144734"/>
                <a:gd name="connsiteY7" fmla="*/ 41154 h 342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4734" h="342834">
                  <a:moveTo>
                    <a:pt x="1143880" y="41154"/>
                  </a:moveTo>
                  <a:cubicBezTo>
                    <a:pt x="1144540" y="18712"/>
                    <a:pt x="836293" y="47094"/>
                    <a:pt x="717483" y="47094"/>
                  </a:cubicBezTo>
                  <a:cubicBezTo>
                    <a:pt x="508244" y="47094"/>
                    <a:pt x="264023" y="-49934"/>
                    <a:pt x="161054" y="34553"/>
                  </a:cubicBezTo>
                  <a:cubicBezTo>
                    <a:pt x="109570" y="64256"/>
                    <a:pt x="57425" y="93298"/>
                    <a:pt x="0" y="108480"/>
                  </a:cubicBezTo>
                  <a:cubicBezTo>
                    <a:pt x="0" y="108480"/>
                    <a:pt x="214519" y="346100"/>
                    <a:pt x="227720" y="342800"/>
                  </a:cubicBezTo>
                  <a:cubicBezTo>
                    <a:pt x="382174" y="301217"/>
                    <a:pt x="564349" y="239171"/>
                    <a:pt x="718803" y="197587"/>
                  </a:cubicBezTo>
                  <a:cubicBezTo>
                    <a:pt x="845534" y="163925"/>
                    <a:pt x="972265" y="127621"/>
                    <a:pt x="1100316" y="97919"/>
                  </a:cubicBezTo>
                  <a:cubicBezTo>
                    <a:pt x="1142560" y="88678"/>
                    <a:pt x="1147180" y="74817"/>
                    <a:pt x="1143880" y="41154"/>
                  </a:cubicBezTo>
                  <a:close/>
                </a:path>
              </a:pathLst>
            </a:custGeom>
            <a:solidFill>
              <a:srgbClr val="FEC88A"/>
            </a:solidFill>
            <a:ln w="3423"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2F67680A-B964-44D4-A3CD-A49CC8F68FFD}"/>
                </a:ext>
              </a:extLst>
            </p:cNvPr>
            <p:cNvSpPr/>
            <p:nvPr/>
          </p:nvSpPr>
          <p:spPr>
            <a:xfrm>
              <a:off x="1545801" y="2613403"/>
              <a:ext cx="906277" cy="1084445"/>
            </a:xfrm>
            <a:custGeom>
              <a:avLst/>
              <a:gdLst>
                <a:gd name="connsiteX0" fmla="*/ 371974 w 1197349"/>
                <a:gd name="connsiteY0" fmla="*/ 1416646 h 1432740"/>
                <a:gd name="connsiteX1" fmla="*/ 333031 w 1197349"/>
                <a:gd name="connsiteY1" fmla="*/ 1418626 h 1432740"/>
                <a:gd name="connsiteX2" fmla="*/ 142934 w 1197349"/>
                <a:gd name="connsiteY2" fmla="*/ 1175725 h 1432740"/>
                <a:gd name="connsiteX3" fmla="*/ 4322 w 1197349"/>
                <a:gd name="connsiteY3" fmla="*/ 766489 h 1432740"/>
                <a:gd name="connsiteX4" fmla="*/ 173957 w 1197349"/>
                <a:gd name="connsiteY4" fmla="*/ 314349 h 1432740"/>
                <a:gd name="connsiteX5" fmla="*/ 507286 w 1197349"/>
                <a:gd name="connsiteY5" fmla="*/ 72108 h 1432740"/>
                <a:gd name="connsiteX6" fmla="*/ 806292 w 1197349"/>
                <a:gd name="connsiteY6" fmla="*/ 2802 h 1432740"/>
                <a:gd name="connsiteX7" fmla="*/ 1098038 w 1197349"/>
                <a:gd name="connsiteY7" fmla="*/ 54286 h 1432740"/>
                <a:gd name="connsiteX8" fmla="*/ 1107939 w 1197349"/>
                <a:gd name="connsiteY8" fmla="*/ 56927 h 1432740"/>
                <a:gd name="connsiteX9" fmla="*/ 1195066 w 1197349"/>
                <a:gd name="connsiteY9" fmla="*/ 124253 h 1432740"/>
                <a:gd name="connsiteX10" fmla="*/ 1146222 w 1197349"/>
                <a:gd name="connsiteY10" fmla="*/ 217981 h 1432740"/>
                <a:gd name="connsiteX11" fmla="*/ 1113879 w 1197349"/>
                <a:gd name="connsiteY11" fmla="*/ 270125 h 1432740"/>
                <a:gd name="connsiteX12" fmla="*/ 1091437 w 1197349"/>
                <a:gd name="connsiteY12" fmla="*/ 319630 h 1432740"/>
                <a:gd name="connsiteX13" fmla="*/ 1051834 w 1197349"/>
                <a:gd name="connsiteY13" fmla="*/ 334811 h 1432740"/>
                <a:gd name="connsiteX14" fmla="*/ 851836 w 1197349"/>
                <a:gd name="connsiteY14" fmla="*/ 426559 h 1432740"/>
                <a:gd name="connsiteX15" fmla="*/ 832034 w 1197349"/>
                <a:gd name="connsiteY15" fmla="*/ 475403 h 1432740"/>
                <a:gd name="connsiteX16" fmla="*/ 743587 w 1197349"/>
                <a:gd name="connsiteY16" fmla="*/ 610055 h 1432740"/>
                <a:gd name="connsiteX17" fmla="*/ 660419 w 1197349"/>
                <a:gd name="connsiteY17" fmla="*/ 642398 h 1432740"/>
                <a:gd name="connsiteX18" fmla="*/ 577252 w 1197349"/>
                <a:gd name="connsiteY18" fmla="*/ 792891 h 1432740"/>
                <a:gd name="connsiteX19" fmla="*/ 623456 w 1197349"/>
                <a:gd name="connsiteY19" fmla="*/ 1028532 h 1432740"/>
                <a:gd name="connsiteX20" fmla="*/ 649858 w 1197349"/>
                <a:gd name="connsiteY20" fmla="*/ 1140742 h 1432740"/>
                <a:gd name="connsiteX21" fmla="*/ 637977 w 1197349"/>
                <a:gd name="connsiteY21" fmla="*/ 1204767 h 1432740"/>
                <a:gd name="connsiteX22" fmla="*/ 569331 w 1197349"/>
                <a:gd name="connsiteY22" fmla="*/ 1188266 h 1432740"/>
                <a:gd name="connsiteX23" fmla="*/ 538969 w 1197349"/>
                <a:gd name="connsiteY23" fmla="*/ 1136781 h 1432740"/>
                <a:gd name="connsiteX24" fmla="*/ 533688 w 1197349"/>
                <a:gd name="connsiteY24" fmla="*/ 1104438 h 1432740"/>
                <a:gd name="connsiteX25" fmla="*/ 461742 w 1197349"/>
                <a:gd name="connsiteY25" fmla="*/ 1021271 h 1432740"/>
                <a:gd name="connsiteX26" fmla="*/ 343592 w 1197349"/>
                <a:gd name="connsiteY26" fmla="*/ 1052294 h 1432740"/>
                <a:gd name="connsiteX27" fmla="*/ 331711 w 1197349"/>
                <a:gd name="connsiteY27" fmla="*/ 1130181 h 1432740"/>
                <a:gd name="connsiteX28" fmla="*/ 426759 w 1197349"/>
                <a:gd name="connsiteY28" fmla="*/ 1340079 h 1432740"/>
                <a:gd name="connsiteX29" fmla="*/ 433359 w 1197349"/>
                <a:gd name="connsiteY29" fmla="*/ 1385623 h 1432740"/>
                <a:gd name="connsiteX30" fmla="*/ 371974 w 1197349"/>
                <a:gd name="connsiteY30" fmla="*/ 1416646 h 1432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97349" h="1432740">
                  <a:moveTo>
                    <a:pt x="371974" y="1416646"/>
                  </a:moveTo>
                  <a:cubicBezTo>
                    <a:pt x="360753" y="1443708"/>
                    <a:pt x="346892" y="1431167"/>
                    <a:pt x="333031" y="1418626"/>
                  </a:cubicBezTo>
                  <a:cubicBezTo>
                    <a:pt x="254484" y="1349320"/>
                    <a:pt x="192438" y="1267473"/>
                    <a:pt x="142934" y="1175725"/>
                  </a:cubicBezTo>
                  <a:cubicBezTo>
                    <a:pt x="72968" y="1047013"/>
                    <a:pt x="20823" y="913022"/>
                    <a:pt x="4322" y="766489"/>
                  </a:cubicBezTo>
                  <a:cubicBezTo>
                    <a:pt x="-16140" y="586293"/>
                    <a:pt x="35345" y="434480"/>
                    <a:pt x="173957" y="314349"/>
                  </a:cubicBezTo>
                  <a:cubicBezTo>
                    <a:pt x="278246" y="223921"/>
                    <a:pt x="393756" y="149335"/>
                    <a:pt x="507286" y="72108"/>
                  </a:cubicBezTo>
                  <a:cubicBezTo>
                    <a:pt x="597714" y="10723"/>
                    <a:pt x="698703" y="-7759"/>
                    <a:pt x="806292" y="2802"/>
                  </a:cubicBezTo>
                  <a:cubicBezTo>
                    <a:pt x="904641" y="12703"/>
                    <a:pt x="1002329" y="26564"/>
                    <a:pt x="1098038" y="54286"/>
                  </a:cubicBezTo>
                  <a:cubicBezTo>
                    <a:pt x="1101338" y="54947"/>
                    <a:pt x="1104638" y="55607"/>
                    <a:pt x="1107939" y="56927"/>
                  </a:cubicBezTo>
                  <a:cubicBezTo>
                    <a:pt x="1144242" y="70128"/>
                    <a:pt x="1183845" y="81349"/>
                    <a:pt x="1195066" y="124253"/>
                  </a:cubicBezTo>
                  <a:cubicBezTo>
                    <a:pt x="1206287" y="167816"/>
                    <a:pt x="1173944" y="192899"/>
                    <a:pt x="1146222" y="217981"/>
                  </a:cubicBezTo>
                  <a:cubicBezTo>
                    <a:pt x="1130381" y="232502"/>
                    <a:pt x="1119820" y="249003"/>
                    <a:pt x="1113879" y="270125"/>
                  </a:cubicBezTo>
                  <a:cubicBezTo>
                    <a:pt x="1109259" y="287287"/>
                    <a:pt x="1109259" y="307749"/>
                    <a:pt x="1091437" y="319630"/>
                  </a:cubicBezTo>
                  <a:cubicBezTo>
                    <a:pt x="1080216" y="329531"/>
                    <a:pt x="1065695" y="331511"/>
                    <a:pt x="1051834" y="334811"/>
                  </a:cubicBezTo>
                  <a:cubicBezTo>
                    <a:pt x="979227" y="352633"/>
                    <a:pt x="917182" y="393556"/>
                    <a:pt x="851836" y="426559"/>
                  </a:cubicBezTo>
                  <a:cubicBezTo>
                    <a:pt x="832694" y="436460"/>
                    <a:pt x="830714" y="455601"/>
                    <a:pt x="832034" y="475403"/>
                  </a:cubicBezTo>
                  <a:cubicBezTo>
                    <a:pt x="837315" y="548010"/>
                    <a:pt x="812233" y="586293"/>
                    <a:pt x="743587" y="610055"/>
                  </a:cubicBezTo>
                  <a:cubicBezTo>
                    <a:pt x="715864" y="619956"/>
                    <a:pt x="687482" y="628537"/>
                    <a:pt x="660419" y="642398"/>
                  </a:cubicBezTo>
                  <a:cubicBezTo>
                    <a:pt x="597714" y="675401"/>
                    <a:pt x="573952" y="721605"/>
                    <a:pt x="577252" y="792891"/>
                  </a:cubicBezTo>
                  <a:cubicBezTo>
                    <a:pt x="581212" y="874078"/>
                    <a:pt x="605635" y="950645"/>
                    <a:pt x="623456" y="1028532"/>
                  </a:cubicBezTo>
                  <a:cubicBezTo>
                    <a:pt x="632037" y="1066155"/>
                    <a:pt x="643918" y="1103118"/>
                    <a:pt x="649858" y="1140742"/>
                  </a:cubicBezTo>
                  <a:cubicBezTo>
                    <a:pt x="653159" y="1162523"/>
                    <a:pt x="660419" y="1190246"/>
                    <a:pt x="637977" y="1204767"/>
                  </a:cubicBezTo>
                  <a:cubicBezTo>
                    <a:pt x="612235" y="1221269"/>
                    <a:pt x="590453" y="1203447"/>
                    <a:pt x="569331" y="1188266"/>
                  </a:cubicBezTo>
                  <a:cubicBezTo>
                    <a:pt x="550850" y="1175064"/>
                    <a:pt x="540289" y="1159883"/>
                    <a:pt x="538969" y="1136781"/>
                  </a:cubicBezTo>
                  <a:cubicBezTo>
                    <a:pt x="538309" y="1126220"/>
                    <a:pt x="535008" y="1114999"/>
                    <a:pt x="533688" y="1104438"/>
                  </a:cubicBezTo>
                  <a:cubicBezTo>
                    <a:pt x="529728" y="1059554"/>
                    <a:pt x="505306" y="1031832"/>
                    <a:pt x="461742" y="1021271"/>
                  </a:cubicBezTo>
                  <a:cubicBezTo>
                    <a:pt x="416198" y="1010050"/>
                    <a:pt x="375934" y="1019951"/>
                    <a:pt x="343592" y="1052294"/>
                  </a:cubicBezTo>
                  <a:cubicBezTo>
                    <a:pt x="322470" y="1073416"/>
                    <a:pt x="324450" y="1101798"/>
                    <a:pt x="331711" y="1130181"/>
                  </a:cubicBezTo>
                  <a:cubicBezTo>
                    <a:pt x="352172" y="1205427"/>
                    <a:pt x="390456" y="1272093"/>
                    <a:pt x="426759" y="1340079"/>
                  </a:cubicBezTo>
                  <a:cubicBezTo>
                    <a:pt x="434680" y="1354600"/>
                    <a:pt x="446561" y="1371102"/>
                    <a:pt x="433359" y="1385623"/>
                  </a:cubicBezTo>
                  <a:cubicBezTo>
                    <a:pt x="417518" y="1403444"/>
                    <a:pt x="401017" y="1423906"/>
                    <a:pt x="371974" y="1416646"/>
                  </a:cubicBezTo>
                  <a:close/>
                </a:path>
              </a:pathLst>
            </a:custGeom>
            <a:solidFill>
              <a:schemeClr val="tx1">
                <a:lumMod val="75000"/>
                <a:lumOff val="25000"/>
              </a:schemeClr>
            </a:solidFill>
            <a:ln w="6595"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A5F455C3-7F67-4B82-B995-C40DA783C887}"/>
                </a:ext>
              </a:extLst>
            </p:cNvPr>
            <p:cNvSpPr/>
            <p:nvPr/>
          </p:nvSpPr>
          <p:spPr>
            <a:xfrm>
              <a:off x="1779279" y="2852415"/>
              <a:ext cx="676447" cy="1250046"/>
            </a:xfrm>
            <a:custGeom>
              <a:avLst/>
              <a:gdLst>
                <a:gd name="connsiteX0" fmla="*/ 47668 w 893702"/>
                <a:gd name="connsiteY0" fmla="*/ 1116711 h 1651527"/>
                <a:gd name="connsiteX1" fmla="*/ 75390 w 893702"/>
                <a:gd name="connsiteY1" fmla="*/ 1088989 h 1651527"/>
                <a:gd name="connsiteX2" fmla="*/ 89912 w 893702"/>
                <a:gd name="connsiteY2" fmla="*/ 1009122 h 1651527"/>
                <a:gd name="connsiteX3" fmla="*/ 8064 w 893702"/>
                <a:gd name="connsiteY3" fmla="*/ 828926 h 1651527"/>
                <a:gd name="connsiteX4" fmla="*/ 105753 w 893702"/>
                <a:gd name="connsiteY4" fmla="*/ 687014 h 1651527"/>
                <a:gd name="connsiteX5" fmla="*/ 241725 w 893702"/>
                <a:gd name="connsiteY5" fmla="*/ 795923 h 1651527"/>
                <a:gd name="connsiteX6" fmla="*/ 292549 w 893702"/>
                <a:gd name="connsiteY6" fmla="*/ 876450 h 1651527"/>
                <a:gd name="connsiteX7" fmla="*/ 328852 w 893702"/>
                <a:gd name="connsiteY7" fmla="*/ 855328 h 1651527"/>
                <a:gd name="connsiteX8" fmla="*/ 319612 w 893702"/>
                <a:gd name="connsiteY8" fmla="*/ 803844 h 1651527"/>
                <a:gd name="connsiteX9" fmla="*/ 258886 w 893702"/>
                <a:gd name="connsiteY9" fmla="*/ 550382 h 1651527"/>
                <a:gd name="connsiteX10" fmla="*/ 252286 w 893702"/>
                <a:gd name="connsiteY10" fmla="*/ 438832 h 1651527"/>
                <a:gd name="connsiteX11" fmla="*/ 335453 w 893702"/>
                <a:gd name="connsiteY11" fmla="*/ 316721 h 1651527"/>
                <a:gd name="connsiteX12" fmla="*/ 439082 w 893702"/>
                <a:gd name="connsiteY12" fmla="*/ 275137 h 1651527"/>
                <a:gd name="connsiteX13" fmla="*/ 506408 w 893702"/>
                <a:gd name="connsiteY13" fmla="*/ 162268 h 1651527"/>
                <a:gd name="connsiteX14" fmla="*/ 546011 w 893702"/>
                <a:gd name="connsiteY14" fmla="*/ 89001 h 1651527"/>
                <a:gd name="connsiteX15" fmla="*/ 688584 w 893702"/>
                <a:gd name="connsiteY15" fmla="*/ 19695 h 1651527"/>
                <a:gd name="connsiteX16" fmla="*/ 782972 w 893702"/>
                <a:gd name="connsiteY16" fmla="*/ 4514 h 1651527"/>
                <a:gd name="connsiteX17" fmla="*/ 802774 w 893702"/>
                <a:gd name="connsiteY17" fmla="*/ 23655 h 1651527"/>
                <a:gd name="connsiteX18" fmla="*/ 786273 w 893702"/>
                <a:gd name="connsiteY18" fmla="*/ 62599 h 1651527"/>
                <a:gd name="connsiteX19" fmla="*/ 657561 w 893702"/>
                <a:gd name="connsiteY19" fmla="*/ 202531 h 1651527"/>
                <a:gd name="connsiteX20" fmla="*/ 528190 w 893702"/>
                <a:gd name="connsiteY20" fmla="*/ 591965 h 1651527"/>
                <a:gd name="connsiteX21" fmla="*/ 546672 w 893702"/>
                <a:gd name="connsiteY21" fmla="*/ 872490 h 1651527"/>
                <a:gd name="connsiteX22" fmla="*/ 662842 w 893702"/>
                <a:gd name="connsiteY22" fmla="*/ 1091629 h 1651527"/>
                <a:gd name="connsiteX23" fmla="*/ 831156 w 893702"/>
                <a:gd name="connsiteY23" fmla="*/ 1262584 h 1651527"/>
                <a:gd name="connsiteX24" fmla="*/ 862839 w 893702"/>
                <a:gd name="connsiteY24" fmla="*/ 1316709 h 1651527"/>
                <a:gd name="connsiteX25" fmla="*/ 874060 w 893702"/>
                <a:gd name="connsiteY25" fmla="*/ 1413737 h 1651527"/>
                <a:gd name="connsiteX26" fmla="*/ 891882 w 893702"/>
                <a:gd name="connsiteY26" fmla="*/ 1559610 h 1651527"/>
                <a:gd name="connsiteX27" fmla="*/ 546672 w 893702"/>
                <a:gd name="connsiteY27" fmla="*/ 1644097 h 1651527"/>
                <a:gd name="connsiteX28" fmla="*/ 291889 w 893702"/>
                <a:gd name="connsiteY28" fmla="*/ 1630236 h 1651527"/>
                <a:gd name="connsiteX29" fmla="*/ 181000 w 893702"/>
                <a:gd name="connsiteY29" fmla="*/ 1578092 h 1651527"/>
                <a:gd name="connsiteX30" fmla="*/ 143376 w 893702"/>
                <a:gd name="connsiteY30" fmla="*/ 1494924 h 1651527"/>
                <a:gd name="connsiteX31" fmla="*/ 152617 w 893702"/>
                <a:gd name="connsiteY31" fmla="*/ 1390635 h 1651527"/>
                <a:gd name="connsiteX32" fmla="*/ 126215 w 893702"/>
                <a:gd name="connsiteY32" fmla="*/ 1280406 h 1651527"/>
                <a:gd name="connsiteX33" fmla="*/ 47668 w 893702"/>
                <a:gd name="connsiteY33" fmla="*/ 1116711 h 1651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893702" h="1651527">
                  <a:moveTo>
                    <a:pt x="47668" y="1116711"/>
                  </a:moveTo>
                  <a:cubicBezTo>
                    <a:pt x="51628" y="1112751"/>
                    <a:pt x="70770" y="1092289"/>
                    <a:pt x="75390" y="1088989"/>
                  </a:cubicBezTo>
                  <a:cubicBezTo>
                    <a:pt x="115654" y="1056646"/>
                    <a:pt x="115654" y="1056646"/>
                    <a:pt x="89912" y="1009122"/>
                  </a:cubicBezTo>
                  <a:cubicBezTo>
                    <a:pt x="58889" y="951037"/>
                    <a:pt x="27206" y="892952"/>
                    <a:pt x="8064" y="828926"/>
                  </a:cubicBezTo>
                  <a:cubicBezTo>
                    <a:pt x="-17018" y="743778"/>
                    <a:pt x="16645" y="692294"/>
                    <a:pt x="105753" y="687014"/>
                  </a:cubicBezTo>
                  <a:cubicBezTo>
                    <a:pt x="192221" y="681073"/>
                    <a:pt x="238425" y="712756"/>
                    <a:pt x="241725" y="795923"/>
                  </a:cubicBezTo>
                  <a:cubicBezTo>
                    <a:pt x="243045" y="834867"/>
                    <a:pt x="258226" y="859949"/>
                    <a:pt x="292549" y="876450"/>
                  </a:cubicBezTo>
                  <a:cubicBezTo>
                    <a:pt x="316971" y="887671"/>
                    <a:pt x="327532" y="881071"/>
                    <a:pt x="328852" y="855328"/>
                  </a:cubicBezTo>
                  <a:cubicBezTo>
                    <a:pt x="329513" y="837507"/>
                    <a:pt x="324232" y="820345"/>
                    <a:pt x="319612" y="803844"/>
                  </a:cubicBezTo>
                  <a:cubicBezTo>
                    <a:pt x="298490" y="719356"/>
                    <a:pt x="274728" y="636189"/>
                    <a:pt x="258886" y="550382"/>
                  </a:cubicBezTo>
                  <a:cubicBezTo>
                    <a:pt x="252286" y="513418"/>
                    <a:pt x="249645" y="476455"/>
                    <a:pt x="252286" y="438832"/>
                  </a:cubicBezTo>
                  <a:cubicBezTo>
                    <a:pt x="256246" y="382067"/>
                    <a:pt x="285289" y="341143"/>
                    <a:pt x="335453" y="316721"/>
                  </a:cubicBezTo>
                  <a:cubicBezTo>
                    <a:pt x="369116" y="300220"/>
                    <a:pt x="404759" y="288339"/>
                    <a:pt x="439082" y="275137"/>
                  </a:cubicBezTo>
                  <a:cubicBezTo>
                    <a:pt x="493207" y="254676"/>
                    <a:pt x="513669" y="220353"/>
                    <a:pt x="506408" y="162268"/>
                  </a:cubicBezTo>
                  <a:cubicBezTo>
                    <a:pt x="498487" y="101542"/>
                    <a:pt x="493867" y="115404"/>
                    <a:pt x="546011" y="89001"/>
                  </a:cubicBezTo>
                  <a:cubicBezTo>
                    <a:pt x="592876" y="65239"/>
                    <a:pt x="640400" y="40817"/>
                    <a:pt x="688584" y="19695"/>
                  </a:cubicBezTo>
                  <a:cubicBezTo>
                    <a:pt x="718287" y="6494"/>
                    <a:pt x="748649" y="-7367"/>
                    <a:pt x="782972" y="4514"/>
                  </a:cubicBezTo>
                  <a:cubicBezTo>
                    <a:pt x="789573" y="11114"/>
                    <a:pt x="796173" y="17715"/>
                    <a:pt x="802774" y="23655"/>
                  </a:cubicBezTo>
                  <a:cubicBezTo>
                    <a:pt x="808715" y="41477"/>
                    <a:pt x="798154" y="51378"/>
                    <a:pt x="786273" y="62599"/>
                  </a:cubicBezTo>
                  <a:cubicBezTo>
                    <a:pt x="739408" y="105503"/>
                    <a:pt x="691884" y="147746"/>
                    <a:pt x="657561" y="202531"/>
                  </a:cubicBezTo>
                  <a:cubicBezTo>
                    <a:pt x="583635" y="322002"/>
                    <a:pt x="539411" y="450713"/>
                    <a:pt x="528190" y="591965"/>
                  </a:cubicBezTo>
                  <a:cubicBezTo>
                    <a:pt x="520269" y="687014"/>
                    <a:pt x="522909" y="779422"/>
                    <a:pt x="546672" y="872490"/>
                  </a:cubicBezTo>
                  <a:cubicBezTo>
                    <a:pt x="568454" y="955657"/>
                    <a:pt x="608717" y="1026943"/>
                    <a:pt x="662842" y="1091629"/>
                  </a:cubicBezTo>
                  <a:cubicBezTo>
                    <a:pt x="714326" y="1153014"/>
                    <a:pt x="771751" y="1209119"/>
                    <a:pt x="831156" y="1262584"/>
                  </a:cubicBezTo>
                  <a:cubicBezTo>
                    <a:pt x="846338" y="1276445"/>
                    <a:pt x="873400" y="1286346"/>
                    <a:pt x="862839" y="1316709"/>
                  </a:cubicBezTo>
                  <a:cubicBezTo>
                    <a:pt x="855579" y="1350372"/>
                    <a:pt x="870760" y="1381394"/>
                    <a:pt x="874060" y="1413737"/>
                  </a:cubicBezTo>
                  <a:cubicBezTo>
                    <a:pt x="876040" y="1432219"/>
                    <a:pt x="900463" y="1553009"/>
                    <a:pt x="891882" y="1559610"/>
                  </a:cubicBezTo>
                  <a:cubicBezTo>
                    <a:pt x="840397" y="1601194"/>
                    <a:pt x="606737" y="1636837"/>
                    <a:pt x="546672" y="1644097"/>
                  </a:cubicBezTo>
                  <a:cubicBezTo>
                    <a:pt x="373076" y="1653998"/>
                    <a:pt x="436442" y="1657958"/>
                    <a:pt x="291889" y="1630236"/>
                  </a:cubicBezTo>
                  <a:cubicBezTo>
                    <a:pt x="247665" y="1611754"/>
                    <a:pt x="210702" y="1587332"/>
                    <a:pt x="181000" y="1578092"/>
                  </a:cubicBezTo>
                  <a:cubicBezTo>
                    <a:pt x="146017" y="1563570"/>
                    <a:pt x="147997" y="1524627"/>
                    <a:pt x="143376" y="1494924"/>
                  </a:cubicBezTo>
                  <a:cubicBezTo>
                    <a:pt x="144036" y="1459941"/>
                    <a:pt x="146676" y="1425618"/>
                    <a:pt x="152617" y="1390635"/>
                  </a:cubicBezTo>
                  <a:cubicBezTo>
                    <a:pt x="158558" y="1352352"/>
                    <a:pt x="138096" y="1316709"/>
                    <a:pt x="126215" y="1280406"/>
                  </a:cubicBezTo>
                  <a:cubicBezTo>
                    <a:pt x="110373" y="1236842"/>
                    <a:pt x="47668" y="1116711"/>
                    <a:pt x="47668" y="1116711"/>
                  </a:cubicBezTo>
                  <a:close/>
                </a:path>
              </a:pathLst>
            </a:custGeom>
            <a:solidFill>
              <a:srgbClr val="FEAB77"/>
            </a:solidFill>
            <a:ln w="3423"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06F8A3F0-9CDF-41D6-8B6E-EF080C29C663}"/>
                </a:ext>
              </a:extLst>
            </p:cNvPr>
            <p:cNvSpPr/>
            <p:nvPr/>
          </p:nvSpPr>
          <p:spPr>
            <a:xfrm>
              <a:off x="4403784" y="4601432"/>
              <a:ext cx="251435" cy="287271"/>
            </a:xfrm>
            <a:custGeom>
              <a:avLst/>
              <a:gdLst>
                <a:gd name="connsiteX0" fmla="*/ 90428 w 332189"/>
                <a:gd name="connsiteY0" fmla="*/ 0 h 379533"/>
                <a:gd name="connsiteX1" fmla="*/ 325408 w 332189"/>
                <a:gd name="connsiteY1" fmla="*/ 260723 h 379533"/>
                <a:gd name="connsiteX2" fmla="*/ 330689 w 332189"/>
                <a:gd name="connsiteY2" fmla="*/ 274584 h 379533"/>
                <a:gd name="connsiteX3" fmla="*/ 238941 w 332189"/>
                <a:gd name="connsiteY3" fmla="*/ 379533 h 379533"/>
                <a:gd name="connsiteX4" fmla="*/ 0 w 332189"/>
                <a:gd name="connsiteY4" fmla="*/ 70626 h 379533"/>
                <a:gd name="connsiteX5" fmla="*/ 90428 w 332189"/>
                <a:gd name="connsiteY5" fmla="*/ 0 h 37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2189" h="379533">
                  <a:moveTo>
                    <a:pt x="90428" y="0"/>
                  </a:moveTo>
                  <a:cubicBezTo>
                    <a:pt x="123430" y="26402"/>
                    <a:pt x="310227" y="254782"/>
                    <a:pt x="325408" y="260723"/>
                  </a:cubicBezTo>
                  <a:cubicBezTo>
                    <a:pt x="330029" y="264023"/>
                    <a:pt x="334649" y="269963"/>
                    <a:pt x="330689" y="274584"/>
                  </a:cubicBezTo>
                  <a:cubicBezTo>
                    <a:pt x="302966" y="312207"/>
                    <a:pt x="278544" y="352471"/>
                    <a:pt x="238941" y="379533"/>
                  </a:cubicBezTo>
                  <a:cubicBezTo>
                    <a:pt x="154453" y="284485"/>
                    <a:pt x="74586" y="173595"/>
                    <a:pt x="0" y="70626"/>
                  </a:cubicBezTo>
                  <a:cubicBezTo>
                    <a:pt x="35643" y="33003"/>
                    <a:pt x="62045" y="13201"/>
                    <a:pt x="90428" y="0"/>
                  </a:cubicBezTo>
                  <a:close/>
                </a:path>
              </a:pathLst>
            </a:custGeom>
            <a:solidFill>
              <a:schemeClr val="bg1">
                <a:lumMod val="85000"/>
              </a:schemeClr>
            </a:solidFill>
            <a:ln w="6595"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F5E3DA78-7732-4C73-AFC6-20E569D9E5B8}"/>
                </a:ext>
              </a:extLst>
            </p:cNvPr>
            <p:cNvSpPr/>
            <p:nvPr/>
          </p:nvSpPr>
          <p:spPr>
            <a:xfrm>
              <a:off x="2299970" y="3098811"/>
              <a:ext cx="124900" cy="58277"/>
            </a:xfrm>
            <a:custGeom>
              <a:avLst/>
              <a:gdLst>
                <a:gd name="connsiteX0" fmla="*/ 0 w 165014"/>
                <a:gd name="connsiteY0" fmla="*/ 76996 h 76995"/>
                <a:gd name="connsiteX1" fmla="*/ 165014 w 165014"/>
                <a:gd name="connsiteY1" fmla="*/ 34752 h 76995"/>
                <a:gd name="connsiteX2" fmla="*/ 0 w 165014"/>
                <a:gd name="connsiteY2" fmla="*/ 76996 h 76995"/>
              </a:gdLst>
              <a:ahLst/>
              <a:cxnLst>
                <a:cxn ang="0">
                  <a:pos x="connsiteX0" y="connsiteY0"/>
                </a:cxn>
                <a:cxn ang="0">
                  <a:pos x="connsiteX1" y="connsiteY1"/>
                </a:cxn>
                <a:cxn ang="0">
                  <a:pos x="connsiteX2" y="connsiteY2"/>
                </a:cxn>
              </a:cxnLst>
              <a:rect l="l" t="t" r="r" b="b"/>
              <a:pathLst>
                <a:path w="165014" h="76995">
                  <a:moveTo>
                    <a:pt x="0" y="76996"/>
                  </a:moveTo>
                  <a:cubicBezTo>
                    <a:pt x="31683" y="-6172"/>
                    <a:pt x="108250" y="-24653"/>
                    <a:pt x="165014" y="34752"/>
                  </a:cubicBezTo>
                  <a:cubicBezTo>
                    <a:pt x="110230" y="48613"/>
                    <a:pt x="57425" y="62474"/>
                    <a:pt x="0" y="76996"/>
                  </a:cubicBezTo>
                  <a:close/>
                </a:path>
              </a:pathLst>
            </a:custGeom>
            <a:solidFill>
              <a:schemeClr val="tx1">
                <a:lumMod val="75000"/>
                <a:lumOff val="25000"/>
              </a:schemeClr>
            </a:solidFill>
            <a:ln w="6595"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80020522-2BB2-4F8C-A3CA-C6B76EC6D137}"/>
                </a:ext>
              </a:extLst>
            </p:cNvPr>
            <p:cNvSpPr/>
            <p:nvPr/>
          </p:nvSpPr>
          <p:spPr>
            <a:xfrm>
              <a:off x="2665677" y="3358927"/>
              <a:ext cx="29476" cy="28477"/>
            </a:xfrm>
            <a:custGeom>
              <a:avLst/>
              <a:gdLst>
                <a:gd name="connsiteX0" fmla="*/ 38943 w 38943"/>
                <a:gd name="connsiteY0" fmla="*/ 0 h 37623"/>
                <a:gd name="connsiteX1" fmla="*/ 0 w 38943"/>
                <a:gd name="connsiteY1" fmla="*/ 37623 h 37623"/>
                <a:gd name="connsiteX2" fmla="*/ 38943 w 38943"/>
                <a:gd name="connsiteY2" fmla="*/ 0 h 37623"/>
              </a:gdLst>
              <a:ahLst/>
              <a:cxnLst>
                <a:cxn ang="0">
                  <a:pos x="connsiteX0" y="connsiteY0"/>
                </a:cxn>
                <a:cxn ang="0">
                  <a:pos x="connsiteX1" y="connsiteY1"/>
                </a:cxn>
                <a:cxn ang="0">
                  <a:pos x="connsiteX2" y="connsiteY2"/>
                </a:cxn>
              </a:cxnLst>
              <a:rect l="l" t="t" r="r" b="b"/>
              <a:pathLst>
                <a:path w="38943" h="37623">
                  <a:moveTo>
                    <a:pt x="38943" y="0"/>
                  </a:moveTo>
                  <a:cubicBezTo>
                    <a:pt x="32343" y="25742"/>
                    <a:pt x="19802" y="32343"/>
                    <a:pt x="0" y="37623"/>
                  </a:cubicBezTo>
                  <a:cubicBezTo>
                    <a:pt x="7261" y="19142"/>
                    <a:pt x="17822" y="10561"/>
                    <a:pt x="38943" y="0"/>
                  </a:cubicBezTo>
                  <a:close/>
                </a:path>
              </a:pathLst>
            </a:custGeom>
            <a:solidFill>
              <a:schemeClr val="tx1">
                <a:lumMod val="75000"/>
                <a:lumOff val="25000"/>
              </a:schemeClr>
            </a:solidFill>
            <a:ln w="6595"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4D4AE38B-C6E3-4FB0-8D7F-4A486877FAE3}"/>
                </a:ext>
              </a:extLst>
            </p:cNvPr>
            <p:cNvSpPr/>
            <p:nvPr/>
          </p:nvSpPr>
          <p:spPr>
            <a:xfrm>
              <a:off x="1852754" y="3892002"/>
              <a:ext cx="1168176" cy="2630422"/>
            </a:xfrm>
            <a:custGeom>
              <a:avLst/>
              <a:gdLst>
                <a:gd name="connsiteX0" fmla="*/ 248940 w 1543364"/>
                <a:gd name="connsiteY0" fmla="*/ 2975540 h 3475242"/>
                <a:gd name="connsiteX1" fmla="*/ 72704 w 1543364"/>
                <a:gd name="connsiteY1" fmla="*/ 2116805 h 3475242"/>
                <a:gd name="connsiteX2" fmla="*/ 48942 w 1543364"/>
                <a:gd name="connsiteY2" fmla="*/ 1867963 h 3475242"/>
                <a:gd name="connsiteX3" fmla="*/ 1418 w 1543364"/>
                <a:gd name="connsiteY3" fmla="*/ 1180843 h 3475242"/>
                <a:gd name="connsiteX4" fmla="*/ 23860 w 1543364"/>
                <a:gd name="connsiteY4" fmla="*/ 419137 h 3475242"/>
                <a:gd name="connsiteX5" fmla="*/ 43002 w 1543364"/>
                <a:gd name="connsiteY5" fmla="*/ 146533 h 3475242"/>
                <a:gd name="connsiteX6" fmla="*/ 54223 w 1543364"/>
                <a:gd name="connsiteY6" fmla="*/ 0 h 3475242"/>
                <a:gd name="connsiteX7" fmla="*/ 148611 w 1543364"/>
                <a:gd name="connsiteY7" fmla="*/ 158414 h 3475242"/>
                <a:gd name="connsiteX8" fmla="*/ 447617 w 1543364"/>
                <a:gd name="connsiteY8" fmla="*/ 269964 h 3475242"/>
                <a:gd name="connsiteX9" fmla="*/ 674017 w 1543364"/>
                <a:gd name="connsiteY9" fmla="*/ 201318 h 3475242"/>
                <a:gd name="connsiteX10" fmla="*/ 758505 w 1543364"/>
                <a:gd name="connsiteY10" fmla="*/ 108910 h 3475242"/>
                <a:gd name="connsiteX11" fmla="*/ 775006 w 1543364"/>
                <a:gd name="connsiteY11" fmla="*/ 40923 h 3475242"/>
                <a:gd name="connsiteX12" fmla="*/ 823190 w 1543364"/>
                <a:gd name="connsiteY12" fmla="*/ 262703 h 3475242"/>
                <a:gd name="connsiteX13" fmla="*/ 1099754 w 1543364"/>
                <a:gd name="connsiteY13" fmla="*/ 1077214 h 3475242"/>
                <a:gd name="connsiteX14" fmla="*/ 1366418 w 1543364"/>
                <a:gd name="connsiteY14" fmla="*/ 2444854 h 3475242"/>
                <a:gd name="connsiteX15" fmla="*/ 1514271 w 1543364"/>
                <a:gd name="connsiteY15" fmla="*/ 3205901 h 3475242"/>
                <a:gd name="connsiteX16" fmla="*/ 1540673 w 1543364"/>
                <a:gd name="connsiteY16" fmla="*/ 3344513 h 3475242"/>
                <a:gd name="connsiteX17" fmla="*/ 1511630 w 1543364"/>
                <a:gd name="connsiteY17" fmla="*/ 3387417 h 3475242"/>
                <a:gd name="connsiteX18" fmla="*/ 1224505 w 1543364"/>
                <a:gd name="connsiteY18" fmla="*/ 3428340 h 3475242"/>
                <a:gd name="connsiteX19" fmla="*/ 503062 w 1543364"/>
                <a:gd name="connsiteY19" fmla="*/ 3463323 h 3475242"/>
                <a:gd name="connsiteX20" fmla="*/ 309005 w 1543364"/>
                <a:gd name="connsiteY20" fmla="*/ 3475204 h 3475242"/>
                <a:gd name="connsiteX21" fmla="*/ 248940 w 1543364"/>
                <a:gd name="connsiteY21" fmla="*/ 2975540 h 347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43364" h="3475242">
                  <a:moveTo>
                    <a:pt x="248940" y="2975540"/>
                  </a:moveTo>
                  <a:cubicBezTo>
                    <a:pt x="189535" y="2689735"/>
                    <a:pt x="132110" y="2402610"/>
                    <a:pt x="72704" y="2116805"/>
                  </a:cubicBezTo>
                  <a:cubicBezTo>
                    <a:pt x="55543" y="2034298"/>
                    <a:pt x="54883" y="1951131"/>
                    <a:pt x="48942" y="1867963"/>
                  </a:cubicBezTo>
                  <a:cubicBezTo>
                    <a:pt x="31781" y="1638923"/>
                    <a:pt x="14619" y="1409883"/>
                    <a:pt x="1418" y="1180843"/>
                  </a:cubicBezTo>
                  <a:cubicBezTo>
                    <a:pt x="-6503" y="1042231"/>
                    <a:pt x="21220" y="517485"/>
                    <a:pt x="23860" y="419137"/>
                  </a:cubicBezTo>
                  <a:cubicBezTo>
                    <a:pt x="25840" y="349831"/>
                    <a:pt x="36401" y="215839"/>
                    <a:pt x="43002" y="146533"/>
                  </a:cubicBezTo>
                  <a:cubicBezTo>
                    <a:pt x="41022" y="83827"/>
                    <a:pt x="43002" y="91088"/>
                    <a:pt x="54223" y="0"/>
                  </a:cubicBezTo>
                  <a:cubicBezTo>
                    <a:pt x="91846" y="134652"/>
                    <a:pt x="108348" y="122111"/>
                    <a:pt x="148611" y="158414"/>
                  </a:cubicBezTo>
                  <a:cubicBezTo>
                    <a:pt x="270722" y="235641"/>
                    <a:pt x="314946" y="260723"/>
                    <a:pt x="447617" y="269964"/>
                  </a:cubicBezTo>
                  <a:cubicBezTo>
                    <a:pt x="563787" y="252142"/>
                    <a:pt x="617252" y="239601"/>
                    <a:pt x="674017" y="201318"/>
                  </a:cubicBezTo>
                  <a:cubicBezTo>
                    <a:pt x="731442" y="150493"/>
                    <a:pt x="735403" y="145213"/>
                    <a:pt x="758505" y="108910"/>
                  </a:cubicBezTo>
                  <a:cubicBezTo>
                    <a:pt x="771706" y="71286"/>
                    <a:pt x="763785" y="20462"/>
                    <a:pt x="775006" y="40923"/>
                  </a:cubicBezTo>
                  <a:cubicBezTo>
                    <a:pt x="788207" y="54785"/>
                    <a:pt x="802068" y="219139"/>
                    <a:pt x="823190" y="262703"/>
                  </a:cubicBezTo>
                  <a:cubicBezTo>
                    <a:pt x="910318" y="542568"/>
                    <a:pt x="1018567" y="796030"/>
                    <a:pt x="1099754" y="1077214"/>
                  </a:cubicBezTo>
                  <a:cubicBezTo>
                    <a:pt x="1136718" y="1204605"/>
                    <a:pt x="1303712" y="2119445"/>
                    <a:pt x="1366418" y="2444854"/>
                  </a:cubicBezTo>
                  <a:cubicBezTo>
                    <a:pt x="1415262" y="2698316"/>
                    <a:pt x="1465426" y="2952438"/>
                    <a:pt x="1514271" y="3205901"/>
                  </a:cubicBezTo>
                  <a:cubicBezTo>
                    <a:pt x="1523511" y="3252105"/>
                    <a:pt x="1528792" y="3299629"/>
                    <a:pt x="1540673" y="3344513"/>
                  </a:cubicBezTo>
                  <a:cubicBezTo>
                    <a:pt x="1549254" y="3375535"/>
                    <a:pt x="1536712" y="3382136"/>
                    <a:pt x="1511630" y="3387417"/>
                  </a:cubicBezTo>
                  <a:cubicBezTo>
                    <a:pt x="1417242" y="3408538"/>
                    <a:pt x="1320874" y="3419759"/>
                    <a:pt x="1224505" y="3428340"/>
                  </a:cubicBezTo>
                  <a:cubicBezTo>
                    <a:pt x="984244" y="3449462"/>
                    <a:pt x="743983" y="3458042"/>
                    <a:pt x="503062" y="3463323"/>
                  </a:cubicBezTo>
                  <a:cubicBezTo>
                    <a:pt x="438376" y="3464643"/>
                    <a:pt x="373691" y="3471244"/>
                    <a:pt x="309005" y="3475204"/>
                  </a:cubicBezTo>
                  <a:cubicBezTo>
                    <a:pt x="290523" y="3479825"/>
                    <a:pt x="268081" y="3069269"/>
                    <a:pt x="248940" y="2975540"/>
                  </a:cubicBezTo>
                  <a:close/>
                </a:path>
              </a:pathLst>
            </a:custGeom>
            <a:solidFill>
              <a:schemeClr val="bg1">
                <a:lumMod val="85000"/>
              </a:schemeClr>
            </a:solidFill>
            <a:ln w="6595"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AECF44AE-95CD-471F-B587-A1D6AF4DD47C}"/>
                </a:ext>
              </a:extLst>
            </p:cNvPr>
            <p:cNvSpPr/>
            <p:nvPr/>
          </p:nvSpPr>
          <p:spPr>
            <a:xfrm>
              <a:off x="2120158" y="4096642"/>
              <a:ext cx="558318" cy="2268576"/>
            </a:xfrm>
            <a:custGeom>
              <a:avLst/>
              <a:gdLst>
                <a:gd name="connsiteX0" fmla="*/ 221061 w 737634"/>
                <a:gd name="connsiteY0" fmla="*/ 100587 h 2997181"/>
                <a:gd name="connsiteX1" fmla="*/ 215121 w 737634"/>
                <a:gd name="connsiteY1" fmla="*/ 139530 h 2997181"/>
                <a:gd name="connsiteX2" fmla="*/ 218421 w 737634"/>
                <a:gd name="connsiteY2" fmla="*/ 344148 h 2997181"/>
                <a:gd name="connsiteX3" fmla="*/ 734586 w 737634"/>
                <a:gd name="connsiteY3" fmla="*/ 2748078 h 2997181"/>
                <a:gd name="connsiteX4" fmla="*/ 708844 w 737634"/>
                <a:gd name="connsiteY4" fmla="*/ 2823325 h 2997181"/>
                <a:gd name="connsiteX5" fmla="*/ 553070 w 737634"/>
                <a:gd name="connsiteY5" fmla="*/ 2988340 h 2997181"/>
                <a:gd name="connsiteX6" fmla="*/ 519407 w 737634"/>
                <a:gd name="connsiteY6" fmla="*/ 2985699 h 2997181"/>
                <a:gd name="connsiteX7" fmla="*/ 342512 w 737634"/>
                <a:gd name="connsiteY7" fmla="*/ 2772501 h 2997181"/>
                <a:gd name="connsiteX8" fmla="*/ 325350 w 737634"/>
                <a:gd name="connsiteY8" fmla="*/ 2730917 h 2997181"/>
                <a:gd name="connsiteX9" fmla="*/ 92350 w 737634"/>
                <a:gd name="connsiteY9" fmla="*/ 335567 h 2997181"/>
                <a:gd name="connsiteX10" fmla="*/ 16443 w 737634"/>
                <a:gd name="connsiteY10" fmla="*/ 175173 h 2997181"/>
                <a:gd name="connsiteX11" fmla="*/ 11163 w 737634"/>
                <a:gd name="connsiteY11" fmla="*/ 115108 h 2997181"/>
                <a:gd name="connsiteX12" fmla="*/ 73208 w 737634"/>
                <a:gd name="connsiteY12" fmla="*/ 14119 h 2997181"/>
                <a:gd name="connsiteX13" fmla="*/ 106211 w 737634"/>
                <a:gd name="connsiteY13" fmla="*/ 7518 h 2997181"/>
                <a:gd name="connsiteX14" fmla="*/ 203240 w 737634"/>
                <a:gd name="connsiteY14" fmla="*/ 75504 h 2997181"/>
                <a:gd name="connsiteX15" fmla="*/ 221061 w 737634"/>
                <a:gd name="connsiteY15" fmla="*/ 100587 h 2997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37634" h="2997181">
                  <a:moveTo>
                    <a:pt x="221061" y="100587"/>
                  </a:moveTo>
                  <a:cubicBezTo>
                    <a:pt x="219081" y="113788"/>
                    <a:pt x="218421" y="126989"/>
                    <a:pt x="215121" y="139530"/>
                  </a:cubicBezTo>
                  <a:cubicBezTo>
                    <a:pt x="197299" y="208176"/>
                    <a:pt x="203240" y="274842"/>
                    <a:pt x="218421" y="344148"/>
                  </a:cubicBezTo>
                  <a:cubicBezTo>
                    <a:pt x="306869" y="738862"/>
                    <a:pt x="642178" y="2334882"/>
                    <a:pt x="734586" y="2748078"/>
                  </a:cubicBezTo>
                  <a:cubicBezTo>
                    <a:pt x="741847" y="2781081"/>
                    <a:pt x="737226" y="2801543"/>
                    <a:pt x="708844" y="2823325"/>
                  </a:cubicBezTo>
                  <a:cubicBezTo>
                    <a:pt x="648779" y="2868869"/>
                    <a:pt x="611155" y="2938835"/>
                    <a:pt x="553070" y="2988340"/>
                  </a:cubicBezTo>
                  <a:cubicBezTo>
                    <a:pt x="539209" y="3000221"/>
                    <a:pt x="531288" y="3000880"/>
                    <a:pt x="519407" y="2985699"/>
                  </a:cubicBezTo>
                  <a:cubicBezTo>
                    <a:pt x="461322" y="2913753"/>
                    <a:pt x="401917" y="2843127"/>
                    <a:pt x="342512" y="2772501"/>
                  </a:cubicBezTo>
                  <a:cubicBezTo>
                    <a:pt x="331951" y="2759959"/>
                    <a:pt x="326670" y="2746758"/>
                    <a:pt x="325350" y="2730917"/>
                  </a:cubicBezTo>
                  <a:cubicBezTo>
                    <a:pt x="298948" y="2461613"/>
                    <a:pt x="102911" y="503882"/>
                    <a:pt x="92350" y="335567"/>
                  </a:cubicBezTo>
                  <a:cubicBezTo>
                    <a:pt x="88390" y="267581"/>
                    <a:pt x="60007" y="219397"/>
                    <a:pt x="16443" y="175173"/>
                  </a:cubicBezTo>
                  <a:cubicBezTo>
                    <a:pt x="-2699" y="156031"/>
                    <a:pt x="-5999" y="138870"/>
                    <a:pt x="11163" y="115108"/>
                  </a:cubicBezTo>
                  <a:cubicBezTo>
                    <a:pt x="34265" y="83425"/>
                    <a:pt x="54066" y="48442"/>
                    <a:pt x="73208" y="14119"/>
                  </a:cubicBezTo>
                  <a:cubicBezTo>
                    <a:pt x="83109" y="-3042"/>
                    <a:pt x="91030" y="-3702"/>
                    <a:pt x="106211" y="7518"/>
                  </a:cubicBezTo>
                  <a:cubicBezTo>
                    <a:pt x="137894" y="31281"/>
                    <a:pt x="170897" y="53063"/>
                    <a:pt x="203240" y="75504"/>
                  </a:cubicBezTo>
                  <a:cubicBezTo>
                    <a:pt x="213140" y="81445"/>
                    <a:pt x="225021" y="86065"/>
                    <a:pt x="221061" y="100587"/>
                  </a:cubicBezTo>
                  <a:close/>
                </a:path>
              </a:pathLst>
            </a:custGeom>
            <a:solidFill>
              <a:schemeClr val="accent2"/>
            </a:solidFill>
            <a:ln w="6595"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36D7649E-3ADC-4615-AAE6-770433185BDA}"/>
                </a:ext>
              </a:extLst>
            </p:cNvPr>
            <p:cNvSpPr/>
            <p:nvPr/>
          </p:nvSpPr>
          <p:spPr>
            <a:xfrm>
              <a:off x="2351728" y="3163980"/>
              <a:ext cx="81296" cy="89035"/>
            </a:xfrm>
            <a:custGeom>
              <a:avLst/>
              <a:gdLst>
                <a:gd name="connsiteX0" fmla="*/ 94481 w 107406"/>
                <a:gd name="connsiteY0" fmla="*/ 47786 h 117632"/>
                <a:gd name="connsiteX1" fmla="*/ 66629 w 107406"/>
                <a:gd name="connsiteY1" fmla="*/ 106603 h 117632"/>
                <a:gd name="connsiteX2" fmla="*/ 12926 w 107406"/>
                <a:gd name="connsiteY2" fmla="*/ 69846 h 117632"/>
                <a:gd name="connsiteX3" fmla="*/ 40778 w 107406"/>
                <a:gd name="connsiteY3" fmla="*/ 11030 h 117632"/>
                <a:gd name="connsiteX4" fmla="*/ 94481 w 107406"/>
                <a:gd name="connsiteY4" fmla="*/ 47786 h 1176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406" h="117632">
                  <a:moveTo>
                    <a:pt x="94481" y="47786"/>
                  </a:moveTo>
                  <a:cubicBezTo>
                    <a:pt x="101620" y="74178"/>
                    <a:pt x="89150" y="100511"/>
                    <a:pt x="66629" y="106603"/>
                  </a:cubicBezTo>
                  <a:cubicBezTo>
                    <a:pt x="44108" y="112694"/>
                    <a:pt x="20064" y="96238"/>
                    <a:pt x="12926" y="69846"/>
                  </a:cubicBezTo>
                  <a:cubicBezTo>
                    <a:pt x="5787" y="43454"/>
                    <a:pt x="18257" y="17121"/>
                    <a:pt x="40778" y="11030"/>
                  </a:cubicBezTo>
                  <a:cubicBezTo>
                    <a:pt x="63299" y="4938"/>
                    <a:pt x="87343" y="21395"/>
                    <a:pt x="94481" y="47786"/>
                  </a:cubicBezTo>
                  <a:close/>
                </a:path>
              </a:pathLst>
            </a:custGeom>
            <a:solidFill>
              <a:schemeClr val="tx1">
                <a:lumMod val="75000"/>
                <a:lumOff val="25000"/>
              </a:schemeClr>
            </a:solidFill>
            <a:ln w="6595"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63CB39AC-439F-4632-A505-94A3E87B3FAD}"/>
                </a:ext>
              </a:extLst>
            </p:cNvPr>
            <p:cNvSpPr/>
            <p:nvPr/>
          </p:nvSpPr>
          <p:spPr>
            <a:xfrm>
              <a:off x="1105926" y="6302973"/>
              <a:ext cx="253797" cy="257079"/>
            </a:xfrm>
            <a:custGeom>
              <a:avLst/>
              <a:gdLst>
                <a:gd name="connsiteX0" fmla="*/ 335309 w 335309"/>
                <a:gd name="connsiteY0" fmla="*/ 24549 h 339646"/>
                <a:gd name="connsiteX1" fmla="*/ 260723 w 335309"/>
                <a:gd name="connsiteY1" fmla="*/ 127 h 339646"/>
                <a:gd name="connsiteX2" fmla="*/ 168315 w 335309"/>
                <a:gd name="connsiteY2" fmla="*/ 96496 h 339646"/>
                <a:gd name="connsiteX3" fmla="*/ 0 w 335309"/>
                <a:gd name="connsiteY3" fmla="*/ 328176 h 339646"/>
                <a:gd name="connsiteX4" fmla="*/ 95048 w 335309"/>
                <a:gd name="connsiteY4" fmla="*/ 328176 h 339646"/>
                <a:gd name="connsiteX5" fmla="*/ 189437 w 335309"/>
                <a:gd name="connsiteY5" fmla="*/ 301773 h 339646"/>
                <a:gd name="connsiteX6" fmla="*/ 318808 w 335309"/>
                <a:gd name="connsiteY6" fmla="*/ 337417 h 339646"/>
                <a:gd name="connsiteX7" fmla="*/ 324088 w 335309"/>
                <a:gd name="connsiteY7" fmla="*/ 161181 h 339646"/>
                <a:gd name="connsiteX8" fmla="*/ 335309 w 335309"/>
                <a:gd name="connsiteY8" fmla="*/ 24549 h 339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5309" h="339646">
                  <a:moveTo>
                    <a:pt x="335309" y="24549"/>
                  </a:moveTo>
                  <a:cubicBezTo>
                    <a:pt x="328709" y="19929"/>
                    <a:pt x="283825" y="-1853"/>
                    <a:pt x="260723" y="127"/>
                  </a:cubicBezTo>
                  <a:cubicBezTo>
                    <a:pt x="231020" y="21249"/>
                    <a:pt x="189437" y="68113"/>
                    <a:pt x="168315" y="96496"/>
                  </a:cubicBezTo>
                  <a:cubicBezTo>
                    <a:pt x="163694" y="103096"/>
                    <a:pt x="50824" y="262830"/>
                    <a:pt x="0" y="328176"/>
                  </a:cubicBezTo>
                  <a:cubicBezTo>
                    <a:pt x="31023" y="340717"/>
                    <a:pt x="66006" y="345997"/>
                    <a:pt x="95048" y="328176"/>
                  </a:cubicBezTo>
                  <a:cubicBezTo>
                    <a:pt x="122111" y="311014"/>
                    <a:pt x="158414" y="291213"/>
                    <a:pt x="189437" y="301773"/>
                  </a:cubicBezTo>
                  <a:cubicBezTo>
                    <a:pt x="228380" y="314975"/>
                    <a:pt x="279204" y="327516"/>
                    <a:pt x="318808" y="337417"/>
                  </a:cubicBezTo>
                  <a:lnTo>
                    <a:pt x="324088" y="161181"/>
                  </a:lnTo>
                  <a:lnTo>
                    <a:pt x="335309" y="24549"/>
                  </a:lnTo>
                  <a:close/>
                </a:path>
              </a:pathLst>
            </a:custGeom>
            <a:solidFill>
              <a:schemeClr val="bg1">
                <a:lumMod val="85000"/>
              </a:schemeClr>
            </a:solidFill>
            <a:ln w="6595"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180C4A2D-3A07-4FA2-80EF-A568056D6120}"/>
                </a:ext>
              </a:extLst>
            </p:cNvPr>
            <p:cNvSpPr/>
            <p:nvPr/>
          </p:nvSpPr>
          <p:spPr>
            <a:xfrm>
              <a:off x="1343086" y="6226990"/>
              <a:ext cx="744560" cy="454775"/>
            </a:xfrm>
            <a:custGeom>
              <a:avLst/>
              <a:gdLst>
                <a:gd name="connsiteX0" fmla="*/ 945401 w 983694"/>
                <a:gd name="connsiteY0" fmla="*/ 155299 h 600838"/>
                <a:gd name="connsiteX1" fmla="*/ 811409 w 983694"/>
                <a:gd name="connsiteY1" fmla="*/ 71472 h 600838"/>
                <a:gd name="connsiteX2" fmla="*/ 493261 w 983694"/>
                <a:gd name="connsiteY2" fmla="*/ 10086 h 600838"/>
                <a:gd name="connsiteX3" fmla="*/ 238479 w 983694"/>
                <a:gd name="connsiteY3" fmla="*/ 105795 h 600838"/>
                <a:gd name="connsiteX4" fmla="*/ 139470 w 983694"/>
                <a:gd name="connsiteY4" fmla="*/ 115696 h 600838"/>
                <a:gd name="connsiteX5" fmla="*/ 25280 w 983694"/>
                <a:gd name="connsiteY5" fmla="*/ 132857 h 600838"/>
                <a:gd name="connsiteX6" fmla="*/ 198 w 983694"/>
                <a:gd name="connsiteY6" fmla="*/ 437144 h 600838"/>
                <a:gd name="connsiteX7" fmla="*/ 198 w 983694"/>
                <a:gd name="connsiteY7" fmla="*/ 437144 h 600838"/>
                <a:gd name="connsiteX8" fmla="*/ 198 w 983694"/>
                <a:gd name="connsiteY8" fmla="*/ 437144 h 600838"/>
                <a:gd name="connsiteX9" fmla="*/ 21320 w 983694"/>
                <a:gd name="connsiteY9" fmla="*/ 451005 h 600838"/>
                <a:gd name="connsiteX10" fmla="*/ 272142 w 983694"/>
                <a:gd name="connsiteY10" fmla="*/ 549354 h 600838"/>
                <a:gd name="connsiteX11" fmla="*/ 351349 w 983694"/>
                <a:gd name="connsiteY11" fmla="*/ 580377 h 600838"/>
                <a:gd name="connsiteX12" fmla="*/ 411414 w 983694"/>
                <a:gd name="connsiteY12" fmla="*/ 596218 h 600838"/>
                <a:gd name="connsiteX13" fmla="*/ 783026 w 983694"/>
                <a:gd name="connsiteY13" fmla="*/ 600838 h 600838"/>
                <a:gd name="connsiteX14" fmla="*/ 822630 w 983694"/>
                <a:gd name="connsiteY14" fmla="*/ 583677 h 600838"/>
                <a:gd name="connsiteX15" fmla="*/ 952661 w 983694"/>
                <a:gd name="connsiteY15" fmla="*/ 435164 h 600838"/>
                <a:gd name="connsiteX16" fmla="*/ 978404 w 983694"/>
                <a:gd name="connsiteY16" fmla="*/ 390280 h 600838"/>
                <a:gd name="connsiteX17" fmla="*/ 983684 w 983694"/>
                <a:gd name="connsiteY17" fmla="*/ 218005 h 600838"/>
                <a:gd name="connsiteX18" fmla="*/ 945401 w 983694"/>
                <a:gd name="connsiteY18" fmla="*/ 155299 h 600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83694" h="600838">
                  <a:moveTo>
                    <a:pt x="945401" y="155299"/>
                  </a:moveTo>
                  <a:cubicBezTo>
                    <a:pt x="900517" y="127577"/>
                    <a:pt x="856953" y="97874"/>
                    <a:pt x="811409" y="71472"/>
                  </a:cubicBezTo>
                  <a:cubicBezTo>
                    <a:pt x="713060" y="14707"/>
                    <a:pt x="608111" y="-17636"/>
                    <a:pt x="493261" y="10086"/>
                  </a:cubicBezTo>
                  <a:cubicBezTo>
                    <a:pt x="404153" y="31208"/>
                    <a:pt x="320326" y="65531"/>
                    <a:pt x="238479" y="105795"/>
                  </a:cubicBezTo>
                  <a:cubicBezTo>
                    <a:pt x="206796" y="118996"/>
                    <a:pt x="172473" y="110415"/>
                    <a:pt x="139470" y="115696"/>
                  </a:cubicBezTo>
                  <a:cubicBezTo>
                    <a:pt x="101847" y="121636"/>
                    <a:pt x="63563" y="132857"/>
                    <a:pt x="25280" y="132857"/>
                  </a:cubicBezTo>
                  <a:cubicBezTo>
                    <a:pt x="11419" y="132857"/>
                    <a:pt x="-1782" y="424603"/>
                    <a:pt x="198" y="437144"/>
                  </a:cubicBezTo>
                  <a:cubicBezTo>
                    <a:pt x="198" y="437144"/>
                    <a:pt x="198" y="437144"/>
                    <a:pt x="198" y="437144"/>
                  </a:cubicBezTo>
                  <a:cubicBezTo>
                    <a:pt x="198" y="437144"/>
                    <a:pt x="198" y="437144"/>
                    <a:pt x="198" y="437144"/>
                  </a:cubicBezTo>
                  <a:cubicBezTo>
                    <a:pt x="4818" y="445725"/>
                    <a:pt x="13399" y="448365"/>
                    <a:pt x="21320" y="451005"/>
                  </a:cubicBezTo>
                  <a:cubicBezTo>
                    <a:pt x="105147" y="483348"/>
                    <a:pt x="188974" y="516351"/>
                    <a:pt x="272142" y="549354"/>
                  </a:cubicBezTo>
                  <a:cubicBezTo>
                    <a:pt x="298544" y="559915"/>
                    <a:pt x="324946" y="570476"/>
                    <a:pt x="351349" y="580377"/>
                  </a:cubicBezTo>
                  <a:cubicBezTo>
                    <a:pt x="370490" y="587637"/>
                    <a:pt x="389632" y="596218"/>
                    <a:pt x="411414" y="596218"/>
                  </a:cubicBezTo>
                  <a:cubicBezTo>
                    <a:pt x="535505" y="596878"/>
                    <a:pt x="658936" y="598858"/>
                    <a:pt x="783026" y="600838"/>
                  </a:cubicBezTo>
                  <a:cubicBezTo>
                    <a:pt x="799528" y="600838"/>
                    <a:pt x="811409" y="596878"/>
                    <a:pt x="822630" y="583677"/>
                  </a:cubicBezTo>
                  <a:cubicBezTo>
                    <a:pt x="865534" y="533513"/>
                    <a:pt x="909098" y="484008"/>
                    <a:pt x="952661" y="435164"/>
                  </a:cubicBezTo>
                  <a:cubicBezTo>
                    <a:pt x="964542" y="421963"/>
                    <a:pt x="973783" y="407441"/>
                    <a:pt x="978404" y="390280"/>
                  </a:cubicBezTo>
                  <a:cubicBezTo>
                    <a:pt x="963882" y="353977"/>
                    <a:pt x="983684" y="243747"/>
                    <a:pt x="983684" y="218005"/>
                  </a:cubicBezTo>
                  <a:cubicBezTo>
                    <a:pt x="984344" y="218665"/>
                    <a:pt x="955302" y="161900"/>
                    <a:pt x="945401" y="155299"/>
                  </a:cubicBezTo>
                  <a:close/>
                </a:path>
              </a:pathLst>
            </a:custGeom>
            <a:solidFill>
              <a:srgbClr val="FEC88A"/>
            </a:solidFill>
            <a:ln w="342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p>
          </p:txBody>
        </p:sp>
        <p:sp>
          <p:nvSpPr>
            <p:cNvPr id="61" name="Freeform: Shape 60">
              <a:extLst>
                <a:ext uri="{FF2B5EF4-FFF2-40B4-BE49-F238E27FC236}">
                  <a16:creationId xmlns:a16="http://schemas.microsoft.com/office/drawing/2014/main" id="{49410A6F-7C60-4F4E-9AAE-32972D573DAD}"/>
                </a:ext>
              </a:extLst>
            </p:cNvPr>
            <p:cNvSpPr/>
            <p:nvPr/>
          </p:nvSpPr>
          <p:spPr>
            <a:xfrm>
              <a:off x="1351230" y="6226990"/>
              <a:ext cx="741474" cy="184687"/>
            </a:xfrm>
            <a:custGeom>
              <a:avLst/>
              <a:gdLst>
                <a:gd name="connsiteX0" fmla="*/ 937942 w 979617"/>
                <a:gd name="connsiteY0" fmla="*/ 155299 h 244005"/>
                <a:gd name="connsiteX1" fmla="*/ 803951 w 979617"/>
                <a:gd name="connsiteY1" fmla="*/ 71472 h 244005"/>
                <a:gd name="connsiteX2" fmla="*/ 485803 w 979617"/>
                <a:gd name="connsiteY2" fmla="*/ 10086 h 244005"/>
                <a:gd name="connsiteX3" fmla="*/ 231020 w 979617"/>
                <a:gd name="connsiteY3" fmla="*/ 105795 h 244005"/>
                <a:gd name="connsiteX4" fmla="*/ 132012 w 979617"/>
                <a:gd name="connsiteY4" fmla="*/ 115696 h 244005"/>
                <a:gd name="connsiteX5" fmla="*/ 11221 w 979617"/>
                <a:gd name="connsiteY5" fmla="*/ 125597 h 244005"/>
                <a:gd name="connsiteX6" fmla="*/ 0 w 979617"/>
                <a:gd name="connsiteY6" fmla="*/ 237146 h 244005"/>
                <a:gd name="connsiteX7" fmla="*/ 686460 w 979617"/>
                <a:gd name="connsiteY7" fmla="*/ 243087 h 244005"/>
                <a:gd name="connsiteX8" fmla="*/ 877877 w 979617"/>
                <a:gd name="connsiteY8" fmla="*/ 242427 h 244005"/>
                <a:gd name="connsiteX9" fmla="*/ 976886 w 979617"/>
                <a:gd name="connsiteY9" fmla="*/ 218665 h 244005"/>
                <a:gd name="connsiteX10" fmla="*/ 976886 w 979617"/>
                <a:gd name="connsiteY10" fmla="*/ 218665 h 244005"/>
                <a:gd name="connsiteX11" fmla="*/ 976886 w 979617"/>
                <a:gd name="connsiteY11" fmla="*/ 218665 h 244005"/>
                <a:gd name="connsiteX12" fmla="*/ 937942 w 979617"/>
                <a:gd name="connsiteY12" fmla="*/ 155299 h 244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79617" h="244005">
                  <a:moveTo>
                    <a:pt x="937942" y="155299"/>
                  </a:moveTo>
                  <a:cubicBezTo>
                    <a:pt x="893058" y="127577"/>
                    <a:pt x="849494" y="97874"/>
                    <a:pt x="803951" y="71472"/>
                  </a:cubicBezTo>
                  <a:cubicBezTo>
                    <a:pt x="705602" y="14707"/>
                    <a:pt x="600653" y="-17636"/>
                    <a:pt x="485803" y="10086"/>
                  </a:cubicBezTo>
                  <a:cubicBezTo>
                    <a:pt x="396695" y="31208"/>
                    <a:pt x="312867" y="65531"/>
                    <a:pt x="231020" y="105795"/>
                  </a:cubicBezTo>
                  <a:cubicBezTo>
                    <a:pt x="199338" y="118996"/>
                    <a:pt x="165014" y="110415"/>
                    <a:pt x="132012" y="115696"/>
                  </a:cubicBezTo>
                  <a:cubicBezTo>
                    <a:pt x="94388" y="121636"/>
                    <a:pt x="50164" y="122957"/>
                    <a:pt x="11221" y="125597"/>
                  </a:cubicBezTo>
                  <a:cubicBezTo>
                    <a:pt x="11221" y="142758"/>
                    <a:pt x="4620" y="183022"/>
                    <a:pt x="0" y="237146"/>
                  </a:cubicBezTo>
                  <a:cubicBezTo>
                    <a:pt x="205278" y="233186"/>
                    <a:pt x="480522" y="247707"/>
                    <a:pt x="686460" y="243087"/>
                  </a:cubicBezTo>
                  <a:cubicBezTo>
                    <a:pt x="742565" y="241767"/>
                    <a:pt x="821772" y="245727"/>
                    <a:pt x="877877" y="242427"/>
                  </a:cubicBezTo>
                  <a:cubicBezTo>
                    <a:pt x="905599" y="241107"/>
                    <a:pt x="969625" y="206124"/>
                    <a:pt x="976886" y="218665"/>
                  </a:cubicBezTo>
                  <a:cubicBezTo>
                    <a:pt x="976886" y="218665"/>
                    <a:pt x="976886" y="218665"/>
                    <a:pt x="976886" y="218665"/>
                  </a:cubicBezTo>
                  <a:cubicBezTo>
                    <a:pt x="976886" y="218665"/>
                    <a:pt x="976886" y="218665"/>
                    <a:pt x="976886" y="218665"/>
                  </a:cubicBezTo>
                  <a:cubicBezTo>
                    <a:pt x="990747" y="200183"/>
                    <a:pt x="947843" y="161900"/>
                    <a:pt x="937942" y="155299"/>
                  </a:cubicBezTo>
                  <a:close/>
                </a:path>
              </a:pathLst>
            </a:custGeom>
            <a:solidFill>
              <a:srgbClr val="FEAB77"/>
            </a:solidFill>
            <a:ln w="342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64" name="TextBox 63">
            <a:extLst>
              <a:ext uri="{FF2B5EF4-FFF2-40B4-BE49-F238E27FC236}">
                <a16:creationId xmlns:a16="http://schemas.microsoft.com/office/drawing/2014/main" id="{6261C6E1-141E-45EE-BEF1-CBC9EB854C77}"/>
              </a:ext>
            </a:extLst>
          </p:cNvPr>
          <p:cNvSpPr txBox="1"/>
          <p:nvPr/>
        </p:nvSpPr>
        <p:spPr>
          <a:xfrm>
            <a:off x="7298014" y="1845138"/>
            <a:ext cx="4073313" cy="1107996"/>
          </a:xfrm>
          <a:prstGeom prst="rect">
            <a:avLst/>
          </a:prstGeom>
          <a:noFill/>
        </p:spPr>
        <p:txBody>
          <a:bodyPr wrap="square" lIns="36000" tIns="0" rIns="36000" bIns="0" rtlCol="0">
            <a:spAutoFit/>
          </a:bodyPr>
          <a:lstStyle/>
          <a:p>
            <a:r>
              <a:rPr lang="en-US" sz="2400" b="1" dirty="0">
                <a:latin typeface="Times New Roman" panose="02020603050405020304" pitchFamily="18" charset="0"/>
                <a:cs typeface="Times New Roman" panose="02020603050405020304" pitchFamily="18" charset="0"/>
              </a:rPr>
              <a:t>Until the lost or damaged property is actually repaired or replaced</a:t>
            </a:r>
            <a:endParaRPr lang="ko-KR" altLang="en-US" sz="2400" b="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65" name="TextBox 64">
            <a:extLst>
              <a:ext uri="{FF2B5EF4-FFF2-40B4-BE49-F238E27FC236}">
                <a16:creationId xmlns:a16="http://schemas.microsoft.com/office/drawing/2014/main" id="{16570D9F-5D2E-4EAF-B665-30B544B12CBA}"/>
              </a:ext>
            </a:extLst>
          </p:cNvPr>
          <p:cNvSpPr txBox="1"/>
          <p:nvPr/>
        </p:nvSpPr>
        <p:spPr>
          <a:xfrm>
            <a:off x="7285135" y="3093826"/>
            <a:ext cx="4073313" cy="1600438"/>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The intent of this and similar "holdback" language is to prevent insured's, who do not replace damaged property, from realizing a profit on the depreciation of their property. For example, insured purchases homeowners insurance with replacement cost coverage on a twenty year old cottage that has an actual cash value of $20,000</a:t>
            </a:r>
            <a:endParaRPr lang="en-US" altLang="ko-KR" sz="14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69" name="Rounded Rectangle 4">
            <a:extLst>
              <a:ext uri="{FF2B5EF4-FFF2-40B4-BE49-F238E27FC236}">
                <a16:creationId xmlns:a16="http://schemas.microsoft.com/office/drawing/2014/main" id="{93CD5AB3-BC0A-4649-AC12-136A5F53C094}"/>
              </a:ext>
            </a:extLst>
          </p:cNvPr>
          <p:cNvSpPr/>
          <p:nvPr/>
        </p:nvSpPr>
        <p:spPr>
          <a:xfrm>
            <a:off x="9918448" y="4934973"/>
            <a:ext cx="1440000" cy="1368000"/>
          </a:xfrm>
          <a:prstGeom prst="roundRect">
            <a:avLst>
              <a:gd name="adj" fmla="val 8843"/>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71" name="Rounded Rectangle 6">
            <a:extLst>
              <a:ext uri="{FF2B5EF4-FFF2-40B4-BE49-F238E27FC236}">
                <a16:creationId xmlns:a16="http://schemas.microsoft.com/office/drawing/2014/main" id="{624A7247-50A8-43CD-9696-D050B6C6F61F}"/>
              </a:ext>
            </a:extLst>
          </p:cNvPr>
          <p:cNvSpPr/>
          <p:nvPr/>
        </p:nvSpPr>
        <p:spPr>
          <a:xfrm>
            <a:off x="8072352" y="4934973"/>
            <a:ext cx="1440000" cy="1368000"/>
          </a:xfrm>
          <a:prstGeom prst="roundRect">
            <a:avLst>
              <a:gd name="adj" fmla="val 8843"/>
            </a:avLst>
          </a:prstGeom>
          <a:solidFill>
            <a:schemeClr val="accent2"/>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73" name="Rounded Rectangle 8">
            <a:extLst>
              <a:ext uri="{FF2B5EF4-FFF2-40B4-BE49-F238E27FC236}">
                <a16:creationId xmlns:a16="http://schemas.microsoft.com/office/drawing/2014/main" id="{A4C5E0A1-918B-4FDA-AC12-C91C849852CD}"/>
              </a:ext>
            </a:extLst>
          </p:cNvPr>
          <p:cNvSpPr/>
          <p:nvPr/>
        </p:nvSpPr>
        <p:spPr>
          <a:xfrm>
            <a:off x="6226257" y="4934973"/>
            <a:ext cx="1440000" cy="1368000"/>
          </a:xfrm>
          <a:prstGeom prst="roundRect">
            <a:avLst>
              <a:gd name="adj" fmla="val 8843"/>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87" name="Freeform: Shape 86">
            <a:extLst>
              <a:ext uri="{FF2B5EF4-FFF2-40B4-BE49-F238E27FC236}">
                <a16:creationId xmlns:a16="http://schemas.microsoft.com/office/drawing/2014/main" id="{FC9FA3AC-1C1F-4E7D-9FA7-1F1A55DCC391}"/>
              </a:ext>
            </a:extLst>
          </p:cNvPr>
          <p:cNvSpPr/>
          <p:nvPr/>
        </p:nvSpPr>
        <p:spPr>
          <a:xfrm>
            <a:off x="4690557" y="1540927"/>
            <a:ext cx="733163" cy="733163"/>
          </a:xfrm>
          <a:custGeom>
            <a:avLst/>
            <a:gdLst>
              <a:gd name="connsiteX0" fmla="*/ 928114 w 1777040"/>
              <a:gd name="connsiteY0" fmla="*/ 948920 h 1777040"/>
              <a:gd name="connsiteX1" fmla="*/ 1053905 w 1777040"/>
              <a:gd name="connsiteY1" fmla="*/ 1066101 h 1777040"/>
              <a:gd name="connsiteX2" fmla="*/ 986530 w 1777040"/>
              <a:gd name="connsiteY2" fmla="*/ 1197557 h 1777040"/>
              <a:gd name="connsiteX3" fmla="*/ 928114 w 1777040"/>
              <a:gd name="connsiteY3" fmla="*/ 1219808 h 1777040"/>
              <a:gd name="connsiteX4" fmla="*/ 846152 w 1777040"/>
              <a:gd name="connsiteY4" fmla="*/ 557870 h 1777040"/>
              <a:gd name="connsiteX5" fmla="*/ 846152 w 1777040"/>
              <a:gd name="connsiteY5" fmla="*/ 814036 h 1777040"/>
              <a:gd name="connsiteX6" fmla="*/ 722979 w 1777040"/>
              <a:gd name="connsiteY6" fmla="*/ 710937 h 1777040"/>
              <a:gd name="connsiteX7" fmla="*/ 790354 w 1777040"/>
              <a:gd name="connsiteY7" fmla="*/ 579481 h 1777040"/>
              <a:gd name="connsiteX8" fmla="*/ 846152 w 1777040"/>
              <a:gd name="connsiteY8" fmla="*/ 557870 h 1777040"/>
              <a:gd name="connsiteX9" fmla="*/ 846152 w 1777040"/>
              <a:gd name="connsiteY9" fmla="*/ 396255 h 1777040"/>
              <a:gd name="connsiteX10" fmla="*/ 846152 w 1777040"/>
              <a:gd name="connsiteY10" fmla="*/ 443331 h 1777040"/>
              <a:gd name="connsiteX11" fmla="*/ 710810 w 1777040"/>
              <a:gd name="connsiteY11" fmla="*/ 488548 h 1777040"/>
              <a:gd name="connsiteX12" fmla="*/ 588788 w 1777040"/>
              <a:gd name="connsiteY12" fmla="*/ 724803 h 1777040"/>
              <a:gd name="connsiteX13" fmla="*/ 846152 w 1777040"/>
              <a:gd name="connsiteY13" fmla="*/ 926937 h 1777040"/>
              <a:gd name="connsiteX14" fmla="*/ 846152 w 1777040"/>
              <a:gd name="connsiteY14" fmla="*/ 1219100 h 1777040"/>
              <a:gd name="connsiteX15" fmla="*/ 814851 w 1777040"/>
              <a:gd name="connsiteY15" fmla="*/ 1209777 h 1777040"/>
              <a:gd name="connsiteX16" fmla="*/ 721426 w 1777040"/>
              <a:gd name="connsiteY16" fmla="*/ 1089766 h 1777040"/>
              <a:gd name="connsiteX17" fmla="*/ 585984 w 1777040"/>
              <a:gd name="connsiteY17" fmla="*/ 1093287 h 1777040"/>
              <a:gd name="connsiteX18" fmla="*/ 755174 w 1777040"/>
              <a:gd name="connsiteY18" fmla="*/ 1310620 h 1777040"/>
              <a:gd name="connsiteX19" fmla="*/ 846152 w 1777040"/>
              <a:gd name="connsiteY19" fmla="*/ 1333664 h 1777040"/>
              <a:gd name="connsiteX20" fmla="*/ 846152 w 1777040"/>
              <a:gd name="connsiteY20" fmla="*/ 1380783 h 1777040"/>
              <a:gd name="connsiteX21" fmla="*/ 928114 w 1777040"/>
              <a:gd name="connsiteY21" fmla="*/ 1380783 h 1777040"/>
              <a:gd name="connsiteX22" fmla="*/ 928114 w 1777040"/>
              <a:gd name="connsiteY22" fmla="*/ 1333967 h 1777040"/>
              <a:gd name="connsiteX23" fmla="*/ 1066075 w 1777040"/>
              <a:gd name="connsiteY23" fmla="*/ 1288490 h 1777040"/>
              <a:gd name="connsiteX24" fmla="*/ 1188088 w 1777040"/>
              <a:gd name="connsiteY24" fmla="*/ 1050431 h 1777040"/>
              <a:gd name="connsiteX25" fmla="*/ 928114 w 1777040"/>
              <a:gd name="connsiteY25" fmla="*/ 830839 h 1777040"/>
              <a:gd name="connsiteX26" fmla="*/ 928114 w 1777040"/>
              <a:gd name="connsiteY26" fmla="*/ 557383 h 1777040"/>
              <a:gd name="connsiteX27" fmla="*/ 962033 w 1777040"/>
              <a:gd name="connsiteY27" fmla="*/ 567261 h 1777040"/>
              <a:gd name="connsiteX28" fmla="*/ 1055458 w 1777040"/>
              <a:gd name="connsiteY28" fmla="*/ 687272 h 1777040"/>
              <a:gd name="connsiteX29" fmla="*/ 1190900 w 1777040"/>
              <a:gd name="connsiteY29" fmla="*/ 683751 h 1777040"/>
              <a:gd name="connsiteX30" fmla="*/ 1021710 w 1777040"/>
              <a:gd name="connsiteY30" fmla="*/ 466419 h 1777040"/>
              <a:gd name="connsiteX31" fmla="*/ 928114 w 1777040"/>
              <a:gd name="connsiteY31" fmla="*/ 443048 h 1777040"/>
              <a:gd name="connsiteX32" fmla="*/ 928114 w 1777040"/>
              <a:gd name="connsiteY32" fmla="*/ 396255 h 1777040"/>
              <a:gd name="connsiteX33" fmla="*/ 888520 w 1777040"/>
              <a:gd name="connsiteY33" fmla="*/ 143844 h 1777040"/>
              <a:gd name="connsiteX34" fmla="*/ 1633196 w 1777040"/>
              <a:gd name="connsiteY34" fmla="*/ 888520 h 1777040"/>
              <a:gd name="connsiteX35" fmla="*/ 888520 w 1777040"/>
              <a:gd name="connsiteY35" fmla="*/ 1633196 h 1777040"/>
              <a:gd name="connsiteX36" fmla="*/ 143844 w 1777040"/>
              <a:gd name="connsiteY36" fmla="*/ 888520 h 1777040"/>
              <a:gd name="connsiteX37" fmla="*/ 888520 w 1777040"/>
              <a:gd name="connsiteY37" fmla="*/ 143844 h 1777040"/>
              <a:gd name="connsiteX38" fmla="*/ 888520 w 1777040"/>
              <a:gd name="connsiteY38" fmla="*/ 110563 h 1777040"/>
              <a:gd name="connsiteX39" fmla="*/ 110563 w 1777040"/>
              <a:gd name="connsiteY39" fmla="*/ 888520 h 1777040"/>
              <a:gd name="connsiteX40" fmla="*/ 888520 w 1777040"/>
              <a:gd name="connsiteY40" fmla="*/ 1666477 h 1777040"/>
              <a:gd name="connsiteX41" fmla="*/ 1666477 w 1777040"/>
              <a:gd name="connsiteY41" fmla="*/ 888520 h 1777040"/>
              <a:gd name="connsiteX42" fmla="*/ 888520 w 1777040"/>
              <a:gd name="connsiteY42" fmla="*/ 110563 h 1777040"/>
              <a:gd name="connsiteX43" fmla="*/ 888520 w 1777040"/>
              <a:gd name="connsiteY43" fmla="*/ 0 h 1777040"/>
              <a:gd name="connsiteX44" fmla="*/ 1777040 w 1777040"/>
              <a:gd name="connsiteY44" fmla="*/ 888520 h 1777040"/>
              <a:gd name="connsiteX45" fmla="*/ 888520 w 1777040"/>
              <a:gd name="connsiteY45" fmla="*/ 1777040 h 1777040"/>
              <a:gd name="connsiteX46" fmla="*/ 0 w 1777040"/>
              <a:gd name="connsiteY46" fmla="*/ 888520 h 1777040"/>
              <a:gd name="connsiteX47" fmla="*/ 888520 w 1777040"/>
              <a:gd name="connsiteY47" fmla="*/ 0 h 177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777040" h="1777040">
                <a:moveTo>
                  <a:pt x="928114" y="948920"/>
                </a:moveTo>
                <a:cubicBezTo>
                  <a:pt x="988560" y="968367"/>
                  <a:pt x="1037299" y="998362"/>
                  <a:pt x="1053905" y="1066101"/>
                </a:cubicBezTo>
                <a:cubicBezTo>
                  <a:pt x="1062536" y="1116880"/>
                  <a:pt x="1036615" y="1167455"/>
                  <a:pt x="986530" y="1197557"/>
                </a:cubicBezTo>
                <a:cubicBezTo>
                  <a:pt x="968699" y="1208274"/>
                  <a:pt x="948844" y="1215772"/>
                  <a:pt x="928114" y="1219808"/>
                </a:cubicBezTo>
                <a:close/>
                <a:moveTo>
                  <a:pt x="846152" y="557870"/>
                </a:moveTo>
                <a:lnTo>
                  <a:pt x="846152" y="814036"/>
                </a:lnTo>
                <a:cubicBezTo>
                  <a:pt x="782662" y="799543"/>
                  <a:pt x="733416" y="777195"/>
                  <a:pt x="722979" y="710937"/>
                </a:cubicBezTo>
                <a:cubicBezTo>
                  <a:pt x="714348" y="660159"/>
                  <a:pt x="740269" y="609583"/>
                  <a:pt x="790354" y="579481"/>
                </a:cubicBezTo>
                <a:cubicBezTo>
                  <a:pt x="807423" y="569222"/>
                  <a:pt x="826346" y="561914"/>
                  <a:pt x="846152" y="557870"/>
                </a:cubicBezTo>
                <a:close/>
                <a:moveTo>
                  <a:pt x="846152" y="396255"/>
                </a:moveTo>
                <a:lnTo>
                  <a:pt x="846152" y="443331"/>
                </a:lnTo>
                <a:cubicBezTo>
                  <a:pt x="798092" y="448867"/>
                  <a:pt x="751536" y="464071"/>
                  <a:pt x="710810" y="488548"/>
                </a:cubicBezTo>
                <a:cubicBezTo>
                  <a:pt x="620690" y="542711"/>
                  <a:pt x="573770" y="633476"/>
                  <a:pt x="588788" y="724803"/>
                </a:cubicBezTo>
                <a:cubicBezTo>
                  <a:pt x="624762" y="872148"/>
                  <a:pt x="739108" y="901381"/>
                  <a:pt x="846152" y="926937"/>
                </a:cubicBezTo>
                <a:lnTo>
                  <a:pt x="846152" y="1219100"/>
                </a:lnTo>
                <a:cubicBezTo>
                  <a:pt x="835412" y="1217092"/>
                  <a:pt x="824958" y="1213886"/>
                  <a:pt x="814851" y="1209777"/>
                </a:cubicBezTo>
                <a:cubicBezTo>
                  <a:pt x="759309" y="1187194"/>
                  <a:pt x="723364" y="1141021"/>
                  <a:pt x="721426" y="1089766"/>
                </a:cubicBezTo>
                <a:lnTo>
                  <a:pt x="585984" y="1093287"/>
                </a:lnTo>
                <a:cubicBezTo>
                  <a:pt x="589495" y="1186106"/>
                  <a:pt x="654589" y="1269722"/>
                  <a:pt x="755174" y="1310620"/>
                </a:cubicBezTo>
                <a:cubicBezTo>
                  <a:pt x="784286" y="1322456"/>
                  <a:pt x="814992" y="1330154"/>
                  <a:pt x="846152" y="1333664"/>
                </a:cubicBezTo>
                <a:lnTo>
                  <a:pt x="846152" y="1380783"/>
                </a:lnTo>
                <a:lnTo>
                  <a:pt x="928114" y="1380783"/>
                </a:lnTo>
                <a:lnTo>
                  <a:pt x="928114" y="1333967"/>
                </a:lnTo>
                <a:cubicBezTo>
                  <a:pt x="977103" y="1328719"/>
                  <a:pt x="1024610" y="1313411"/>
                  <a:pt x="1066075" y="1288490"/>
                </a:cubicBezTo>
                <a:cubicBezTo>
                  <a:pt x="1156777" y="1233977"/>
                  <a:pt x="1203719" y="1142387"/>
                  <a:pt x="1188088" y="1050431"/>
                </a:cubicBezTo>
                <a:cubicBezTo>
                  <a:pt x="1143066" y="887876"/>
                  <a:pt x="1031137" y="851889"/>
                  <a:pt x="928114" y="830839"/>
                </a:cubicBezTo>
                <a:lnTo>
                  <a:pt x="928114" y="557383"/>
                </a:lnTo>
                <a:cubicBezTo>
                  <a:pt x="939752" y="559426"/>
                  <a:pt x="951096" y="562815"/>
                  <a:pt x="962033" y="567261"/>
                </a:cubicBezTo>
                <a:cubicBezTo>
                  <a:pt x="1017575" y="589845"/>
                  <a:pt x="1053520" y="636018"/>
                  <a:pt x="1055458" y="687272"/>
                </a:cubicBezTo>
                <a:lnTo>
                  <a:pt x="1190900" y="683751"/>
                </a:lnTo>
                <a:cubicBezTo>
                  <a:pt x="1187389" y="590932"/>
                  <a:pt x="1122295" y="507317"/>
                  <a:pt x="1021710" y="466419"/>
                </a:cubicBezTo>
                <a:cubicBezTo>
                  <a:pt x="991781" y="454250"/>
                  <a:pt x="960166" y="446455"/>
                  <a:pt x="928114" y="443048"/>
                </a:cubicBezTo>
                <a:lnTo>
                  <a:pt x="928114" y="396255"/>
                </a:lnTo>
                <a:close/>
                <a:moveTo>
                  <a:pt x="888520" y="143844"/>
                </a:moveTo>
                <a:cubicBezTo>
                  <a:pt x="1299793" y="143844"/>
                  <a:pt x="1633196" y="477247"/>
                  <a:pt x="1633196" y="888520"/>
                </a:cubicBezTo>
                <a:cubicBezTo>
                  <a:pt x="1633196" y="1299793"/>
                  <a:pt x="1299793" y="1633196"/>
                  <a:pt x="888520" y="1633196"/>
                </a:cubicBezTo>
                <a:cubicBezTo>
                  <a:pt x="477247" y="1633196"/>
                  <a:pt x="143844" y="1299793"/>
                  <a:pt x="143844" y="888520"/>
                </a:cubicBezTo>
                <a:cubicBezTo>
                  <a:pt x="143844" y="477247"/>
                  <a:pt x="477247" y="143844"/>
                  <a:pt x="888520" y="143844"/>
                </a:cubicBezTo>
                <a:close/>
                <a:moveTo>
                  <a:pt x="888520" y="110563"/>
                </a:moveTo>
                <a:cubicBezTo>
                  <a:pt x="458866" y="110563"/>
                  <a:pt x="110563" y="458866"/>
                  <a:pt x="110563" y="888520"/>
                </a:cubicBezTo>
                <a:cubicBezTo>
                  <a:pt x="110563" y="1318174"/>
                  <a:pt x="458866" y="1666477"/>
                  <a:pt x="888520" y="1666477"/>
                </a:cubicBezTo>
                <a:cubicBezTo>
                  <a:pt x="1318174" y="1666477"/>
                  <a:pt x="1666477" y="1318174"/>
                  <a:pt x="1666477" y="888520"/>
                </a:cubicBezTo>
                <a:cubicBezTo>
                  <a:pt x="1666477" y="458866"/>
                  <a:pt x="1318174" y="110563"/>
                  <a:pt x="888520" y="110563"/>
                </a:cubicBezTo>
                <a:close/>
                <a:moveTo>
                  <a:pt x="888520" y="0"/>
                </a:moveTo>
                <a:cubicBezTo>
                  <a:pt x="1379236" y="0"/>
                  <a:pt x="1777040" y="397804"/>
                  <a:pt x="1777040" y="888520"/>
                </a:cubicBezTo>
                <a:cubicBezTo>
                  <a:pt x="1777040" y="1379236"/>
                  <a:pt x="1379236" y="1777040"/>
                  <a:pt x="888520" y="1777040"/>
                </a:cubicBezTo>
                <a:cubicBezTo>
                  <a:pt x="397804" y="1777040"/>
                  <a:pt x="0" y="1379236"/>
                  <a:pt x="0" y="888520"/>
                </a:cubicBezTo>
                <a:cubicBezTo>
                  <a:pt x="0" y="397804"/>
                  <a:pt x="397804" y="0"/>
                  <a:pt x="888520" y="0"/>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spTree>
    <p:extLst>
      <p:ext uri="{BB962C8B-B14F-4D97-AF65-F5344CB8AC3E}">
        <p14:creationId xmlns:p14="http://schemas.microsoft.com/office/powerpoint/2010/main" val="15573097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3216" b="23216"/>
          <a:stretch>
            <a:fillRect/>
          </a:stretch>
        </p:blipFill>
        <p:spPr/>
      </p:pic>
      <p:sp>
        <p:nvSpPr>
          <p:cNvPr id="9" name="Oval 8">
            <a:extLst>
              <a:ext uri="{FF2B5EF4-FFF2-40B4-BE49-F238E27FC236}">
                <a16:creationId xmlns:a16="http://schemas.microsoft.com/office/drawing/2014/main" id="{C639D593-D213-4FA6-AD72-61B4B7572688}"/>
              </a:ext>
            </a:extLst>
          </p:cNvPr>
          <p:cNvSpPr/>
          <p:nvPr/>
        </p:nvSpPr>
        <p:spPr>
          <a:xfrm>
            <a:off x="9619607" y="2436973"/>
            <a:ext cx="1751546" cy="1751546"/>
          </a:xfrm>
          <a:prstGeom prst="ellipse">
            <a:avLst/>
          </a:prstGeom>
          <a:solidFill>
            <a:schemeClr val="accent4"/>
          </a:solidFill>
          <a:ln w="603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TextBox 9">
            <a:extLst>
              <a:ext uri="{FF2B5EF4-FFF2-40B4-BE49-F238E27FC236}">
                <a16:creationId xmlns:a16="http://schemas.microsoft.com/office/drawing/2014/main" id="{2529EBAD-62FC-44CE-9512-4F0250C13FAB}"/>
              </a:ext>
            </a:extLst>
          </p:cNvPr>
          <p:cNvSpPr txBox="1"/>
          <p:nvPr/>
        </p:nvSpPr>
        <p:spPr>
          <a:xfrm>
            <a:off x="707937" y="4551214"/>
            <a:ext cx="9326551" cy="1077218"/>
          </a:xfrm>
          <a:prstGeom prst="rect">
            <a:avLst/>
          </a:prstGeom>
          <a:noFill/>
        </p:spPr>
        <p:txBody>
          <a:bodyPr wrap="square" rtlCol="0">
            <a:spAutoFit/>
          </a:bodyPr>
          <a:lstStyle/>
          <a:p>
            <a:pPr algn="just"/>
            <a:r>
              <a:rPr lang="en-US" sz="1600" dirty="0">
                <a:solidFill>
                  <a:schemeClr val="bg1"/>
                </a:solidFill>
                <a:latin typeface="Times New Roman" panose="02020603050405020304" pitchFamily="18" charset="0"/>
                <a:cs typeface="Times New Roman" panose="02020603050405020304" pitchFamily="18" charset="0"/>
              </a:rPr>
              <a:t>The validity of holdbacks or, stated differently, the requirement of actual repair or replacement of damaged property after a loss, is the most litigated aspect of replacement cost coverage. To date, a majority of courts have upheld both the validity and enforceability of policy language that permits insurers to withhold partial disbursement of policy proceeds</a:t>
            </a:r>
            <a:endParaRPr lang="ko-KR" altLang="en-US" sz="1600" dirty="0">
              <a:solidFill>
                <a:schemeClr val="bg1"/>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9B6CD90F-7250-4BA9-AC8D-08CD46C9EE0A}"/>
              </a:ext>
            </a:extLst>
          </p:cNvPr>
          <p:cNvSpPr txBox="1"/>
          <p:nvPr/>
        </p:nvSpPr>
        <p:spPr>
          <a:xfrm>
            <a:off x="707937" y="3473996"/>
            <a:ext cx="9659554" cy="1077218"/>
          </a:xfrm>
          <a:prstGeom prst="rect">
            <a:avLst/>
          </a:prstGeom>
          <a:noFill/>
        </p:spPr>
        <p:txBody>
          <a:bodyPr wrap="square" rtlCol="0">
            <a:spAutoFit/>
          </a:bodyPr>
          <a:lstStyle/>
          <a:p>
            <a:r>
              <a:rPr lang="en-US" sz="3200" b="1" dirty="0">
                <a:solidFill>
                  <a:schemeClr val="bg1"/>
                </a:solidFill>
                <a:latin typeface="Calibri" panose="020F0502020204030204" pitchFamily="34" charset="0"/>
              </a:rPr>
              <a:t>Validity of Holdbacks - Actual Replacement </a:t>
            </a:r>
          </a:p>
          <a:p>
            <a:r>
              <a:rPr lang="en-US" sz="3200" b="1" dirty="0">
                <a:solidFill>
                  <a:schemeClr val="bg1"/>
                </a:solidFill>
                <a:latin typeface="Calibri" panose="020F0502020204030204" pitchFamily="34" charset="0"/>
              </a:rPr>
              <a:t>Require:</a:t>
            </a:r>
            <a:endParaRPr lang="ko-KR" altLang="en-US" sz="3200" b="1" dirty="0">
              <a:solidFill>
                <a:schemeClr val="bg1"/>
              </a:solidFill>
              <a:latin typeface="Calibri" panose="020F0502020204030204" pitchFamily="34" charset="0"/>
              <a:cs typeface="Arial" pitchFamily="34" charset="0"/>
            </a:endParaRPr>
          </a:p>
        </p:txBody>
      </p:sp>
      <p:sp>
        <p:nvSpPr>
          <p:cNvPr id="12" name="Rectangle 11">
            <a:extLst>
              <a:ext uri="{FF2B5EF4-FFF2-40B4-BE49-F238E27FC236}">
                <a16:creationId xmlns:a16="http://schemas.microsoft.com/office/drawing/2014/main" id="{1FCFC654-BF1B-46BA-89A1-418C13CCA69C}"/>
              </a:ext>
            </a:extLst>
          </p:cNvPr>
          <p:cNvSpPr/>
          <p:nvPr/>
        </p:nvSpPr>
        <p:spPr>
          <a:xfrm>
            <a:off x="6489436" y="5745854"/>
            <a:ext cx="2198851" cy="620688"/>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Rectangle 12">
            <a:extLst>
              <a:ext uri="{FF2B5EF4-FFF2-40B4-BE49-F238E27FC236}">
                <a16:creationId xmlns:a16="http://schemas.microsoft.com/office/drawing/2014/main" id="{C89365AC-3BEF-4F0F-8CD3-21515CC5A1FD}"/>
              </a:ext>
            </a:extLst>
          </p:cNvPr>
          <p:cNvSpPr/>
          <p:nvPr/>
        </p:nvSpPr>
        <p:spPr>
          <a:xfrm>
            <a:off x="-1" y="5745854"/>
            <a:ext cx="6489435" cy="620688"/>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accent6"/>
              </a:solidFill>
            </a:endParaRPr>
          </a:p>
        </p:txBody>
      </p:sp>
      <p:sp>
        <p:nvSpPr>
          <p:cNvPr id="14" name="TextBox 13">
            <a:extLst>
              <a:ext uri="{FF2B5EF4-FFF2-40B4-BE49-F238E27FC236}">
                <a16:creationId xmlns:a16="http://schemas.microsoft.com/office/drawing/2014/main" id="{CEE28EF9-41A0-490C-AF58-8BC4503FC8CA}"/>
              </a:ext>
            </a:extLst>
          </p:cNvPr>
          <p:cNvSpPr txBox="1"/>
          <p:nvPr/>
        </p:nvSpPr>
        <p:spPr>
          <a:xfrm>
            <a:off x="720816" y="5804685"/>
            <a:ext cx="7096260" cy="523220"/>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In some instances, courts have also precluded insured's from recovering withheld payments for depreciation after a loss when a third party replaces the damaged property</a:t>
            </a:r>
            <a:endParaRPr lang="en-US" altLang="ko-KR" sz="1400" dirty="0">
              <a:solidFill>
                <a:schemeClr val="bg1"/>
              </a:solidFill>
              <a:latin typeface="Times New Roman" panose="02020603050405020304" pitchFamily="18" charset="0"/>
              <a:cs typeface="Times New Roman" panose="02020603050405020304" pitchFamily="18" charset="0"/>
            </a:endParaRPr>
          </a:p>
        </p:txBody>
      </p:sp>
      <p:sp>
        <p:nvSpPr>
          <p:cNvPr id="16" name="Rounded Rectangle 51">
            <a:extLst>
              <a:ext uri="{FF2B5EF4-FFF2-40B4-BE49-F238E27FC236}">
                <a16:creationId xmlns:a16="http://schemas.microsoft.com/office/drawing/2014/main" id="{F4EEC618-6834-4480-AE42-A8FF675DDA0A}"/>
              </a:ext>
            </a:extLst>
          </p:cNvPr>
          <p:cNvSpPr/>
          <p:nvPr/>
        </p:nvSpPr>
        <p:spPr>
          <a:xfrm rot="16200000" flipH="1">
            <a:off x="10005748" y="2800953"/>
            <a:ext cx="987004" cy="929522"/>
          </a:xfrm>
          <a:custGeom>
            <a:avLst/>
            <a:gdLst/>
            <a:ahLst/>
            <a:cxnLst/>
            <a:rect l="l" t="t" r="r" b="b"/>
            <a:pathLst>
              <a:path w="2928608" h="2758049">
                <a:moveTo>
                  <a:pt x="2797052" y="1199936"/>
                </a:moveTo>
                <a:lnTo>
                  <a:pt x="2797052" y="1541978"/>
                </a:lnTo>
                <a:cubicBezTo>
                  <a:pt x="2797052" y="1578306"/>
                  <a:pt x="2826502" y="1607756"/>
                  <a:pt x="2862830" y="1607756"/>
                </a:cubicBezTo>
                <a:lnTo>
                  <a:pt x="2862830" y="1607755"/>
                </a:lnTo>
                <a:cubicBezTo>
                  <a:pt x="2899158" y="1607755"/>
                  <a:pt x="2928608" y="1578305"/>
                  <a:pt x="2928608" y="1541977"/>
                </a:cubicBezTo>
                <a:lnTo>
                  <a:pt x="2928607" y="1199936"/>
                </a:lnTo>
                <a:cubicBezTo>
                  <a:pt x="2928607" y="1163608"/>
                  <a:pt x="2899158" y="1134159"/>
                  <a:pt x="2862830" y="1134158"/>
                </a:cubicBezTo>
                <a:cubicBezTo>
                  <a:pt x="2826502" y="1134159"/>
                  <a:pt x="2797052" y="1163608"/>
                  <a:pt x="2797052" y="1199936"/>
                </a:cubicBezTo>
                <a:close/>
                <a:moveTo>
                  <a:pt x="2593193" y="1147315"/>
                </a:moveTo>
                <a:lnTo>
                  <a:pt x="2593193" y="1594601"/>
                </a:lnTo>
                <a:cubicBezTo>
                  <a:pt x="2593193" y="1630929"/>
                  <a:pt x="2622643" y="1660379"/>
                  <a:pt x="2658971" y="1660379"/>
                </a:cubicBezTo>
                <a:lnTo>
                  <a:pt x="2658971" y="1660378"/>
                </a:lnTo>
                <a:cubicBezTo>
                  <a:pt x="2695299" y="1660378"/>
                  <a:pt x="2724749" y="1630928"/>
                  <a:pt x="2724749" y="1594600"/>
                </a:cubicBezTo>
                <a:lnTo>
                  <a:pt x="2724748" y="1147315"/>
                </a:lnTo>
                <a:cubicBezTo>
                  <a:pt x="2724748" y="1110987"/>
                  <a:pt x="2695299" y="1081538"/>
                  <a:pt x="2658971" y="1081537"/>
                </a:cubicBezTo>
                <a:cubicBezTo>
                  <a:pt x="2622643" y="1081538"/>
                  <a:pt x="2593193" y="1110987"/>
                  <a:pt x="2593193" y="1147315"/>
                </a:cubicBezTo>
                <a:close/>
                <a:moveTo>
                  <a:pt x="2389334" y="1121004"/>
                </a:moveTo>
                <a:lnTo>
                  <a:pt x="2389334" y="1620912"/>
                </a:lnTo>
                <a:cubicBezTo>
                  <a:pt x="2389334" y="1657240"/>
                  <a:pt x="2418784" y="1686690"/>
                  <a:pt x="2455112" y="1686690"/>
                </a:cubicBezTo>
                <a:lnTo>
                  <a:pt x="2455112" y="1686689"/>
                </a:lnTo>
                <a:cubicBezTo>
                  <a:pt x="2491440" y="1686689"/>
                  <a:pt x="2520890" y="1657239"/>
                  <a:pt x="2520890" y="1620911"/>
                </a:cubicBezTo>
                <a:lnTo>
                  <a:pt x="2520889" y="1121004"/>
                </a:lnTo>
                <a:cubicBezTo>
                  <a:pt x="2520889" y="1084676"/>
                  <a:pt x="2491440" y="1055227"/>
                  <a:pt x="2455112" y="1055226"/>
                </a:cubicBezTo>
                <a:cubicBezTo>
                  <a:pt x="2418784" y="1055227"/>
                  <a:pt x="2389334" y="1084676"/>
                  <a:pt x="2389334" y="1121004"/>
                </a:cubicBezTo>
                <a:close/>
                <a:moveTo>
                  <a:pt x="1314382" y="1247024"/>
                </a:moveTo>
                <a:cubicBezTo>
                  <a:pt x="1314381" y="1225915"/>
                  <a:pt x="1331494" y="1208803"/>
                  <a:pt x="1352603" y="1208803"/>
                </a:cubicBezTo>
                <a:lnTo>
                  <a:pt x="1410313" y="1208803"/>
                </a:lnTo>
                <a:lnTo>
                  <a:pt x="1410313" y="1146778"/>
                </a:lnTo>
                <a:cubicBezTo>
                  <a:pt x="1410313" y="1145599"/>
                  <a:pt x="1410393" y="1144438"/>
                  <a:pt x="1411688" y="1143457"/>
                </a:cubicBezTo>
                <a:lnTo>
                  <a:pt x="1408531" y="1133444"/>
                </a:lnTo>
                <a:cubicBezTo>
                  <a:pt x="1410371" y="1112415"/>
                  <a:pt x="1428909" y="1096860"/>
                  <a:pt x="1449938" y="1098699"/>
                </a:cubicBezTo>
                <a:lnTo>
                  <a:pt x="2236821" y="1167543"/>
                </a:lnTo>
                <a:cubicBezTo>
                  <a:pt x="2257849" y="1169383"/>
                  <a:pt x="2273405" y="1187920"/>
                  <a:pt x="2271565" y="1208950"/>
                </a:cubicBezTo>
                <a:cubicBezTo>
                  <a:pt x="2269725" y="1229978"/>
                  <a:pt x="2251187" y="1245533"/>
                  <a:pt x="2230159" y="1243693"/>
                </a:cubicBezTo>
                <a:cubicBezTo>
                  <a:pt x="1973864" y="1221271"/>
                  <a:pt x="1717570" y="1198849"/>
                  <a:pt x="1461275" y="1176426"/>
                </a:cubicBezTo>
                <a:lnTo>
                  <a:pt x="1461274" y="1208803"/>
                </a:lnTo>
                <a:lnTo>
                  <a:pt x="1518985" y="1208803"/>
                </a:lnTo>
                <a:cubicBezTo>
                  <a:pt x="1540095" y="1208802"/>
                  <a:pt x="1557205" y="1225915"/>
                  <a:pt x="1557206" y="1247025"/>
                </a:cubicBezTo>
                <a:lnTo>
                  <a:pt x="1557207" y="1247023"/>
                </a:lnTo>
                <a:cubicBezTo>
                  <a:pt x="1557207" y="1268132"/>
                  <a:pt x="1540095" y="1285244"/>
                  <a:pt x="1518986" y="1285244"/>
                </a:cubicBezTo>
                <a:cubicBezTo>
                  <a:pt x="1499749" y="1285244"/>
                  <a:pt x="1480511" y="1285243"/>
                  <a:pt x="1461275" y="1285244"/>
                </a:cubicBezTo>
                <a:lnTo>
                  <a:pt x="1461275" y="1337600"/>
                </a:lnTo>
                <a:lnTo>
                  <a:pt x="1518985" y="1337600"/>
                </a:lnTo>
                <a:cubicBezTo>
                  <a:pt x="1540095" y="1337600"/>
                  <a:pt x="1557206" y="1354713"/>
                  <a:pt x="1557206" y="1375821"/>
                </a:cubicBezTo>
                <a:lnTo>
                  <a:pt x="1557207" y="1375820"/>
                </a:lnTo>
                <a:cubicBezTo>
                  <a:pt x="1557206" y="1396928"/>
                  <a:pt x="1540095" y="1414041"/>
                  <a:pt x="1518986" y="1414041"/>
                </a:cubicBezTo>
                <a:cubicBezTo>
                  <a:pt x="1499750" y="1414041"/>
                  <a:pt x="1480511" y="1414041"/>
                  <a:pt x="1461275" y="1414042"/>
                </a:cubicBezTo>
                <a:lnTo>
                  <a:pt x="1461275" y="1466398"/>
                </a:lnTo>
                <a:lnTo>
                  <a:pt x="1518985" y="1466398"/>
                </a:lnTo>
                <a:cubicBezTo>
                  <a:pt x="1540095" y="1466398"/>
                  <a:pt x="1557206" y="1483509"/>
                  <a:pt x="1557206" y="1504618"/>
                </a:cubicBezTo>
                <a:lnTo>
                  <a:pt x="1557207" y="1504619"/>
                </a:lnTo>
                <a:cubicBezTo>
                  <a:pt x="1557207" y="1525727"/>
                  <a:pt x="1540094" y="1542838"/>
                  <a:pt x="1518986" y="1542839"/>
                </a:cubicBezTo>
                <a:cubicBezTo>
                  <a:pt x="1499749" y="1542839"/>
                  <a:pt x="1480511" y="1542838"/>
                  <a:pt x="1461275" y="1542839"/>
                </a:cubicBezTo>
                <a:lnTo>
                  <a:pt x="1461274" y="1575412"/>
                </a:lnTo>
                <a:lnTo>
                  <a:pt x="2226550" y="1494978"/>
                </a:lnTo>
                <a:cubicBezTo>
                  <a:pt x="2247542" y="1492772"/>
                  <a:pt x="2266350" y="1508001"/>
                  <a:pt x="2268556" y="1528995"/>
                </a:cubicBezTo>
                <a:cubicBezTo>
                  <a:pt x="2270763" y="1549988"/>
                  <a:pt x="2255534" y="1568794"/>
                  <a:pt x="2234542" y="1571000"/>
                </a:cubicBezTo>
                <a:cubicBezTo>
                  <a:pt x="1972686" y="1598522"/>
                  <a:pt x="1710833" y="1626046"/>
                  <a:pt x="1448978" y="1653567"/>
                </a:cubicBezTo>
                <a:cubicBezTo>
                  <a:pt x="1427984" y="1655774"/>
                  <a:pt x="1409178" y="1640544"/>
                  <a:pt x="1406971" y="1619551"/>
                </a:cubicBezTo>
                <a:cubicBezTo>
                  <a:pt x="1406474" y="1614827"/>
                  <a:pt x="1406862" y="1610214"/>
                  <a:pt x="1410805" y="1606610"/>
                </a:cubicBezTo>
                <a:lnTo>
                  <a:pt x="1410312" y="1605422"/>
                </a:lnTo>
                <a:lnTo>
                  <a:pt x="1410312" y="1542839"/>
                </a:lnTo>
                <a:lnTo>
                  <a:pt x="1352603" y="1542841"/>
                </a:lnTo>
                <a:cubicBezTo>
                  <a:pt x="1331494" y="1542841"/>
                  <a:pt x="1314382" y="1525729"/>
                  <a:pt x="1314382" y="1504619"/>
                </a:cubicBezTo>
                <a:cubicBezTo>
                  <a:pt x="1314382" y="1483510"/>
                  <a:pt x="1331493" y="1466397"/>
                  <a:pt x="1352603" y="1466398"/>
                </a:cubicBezTo>
                <a:lnTo>
                  <a:pt x="1410312" y="1466398"/>
                </a:lnTo>
                <a:lnTo>
                  <a:pt x="1410313" y="1414042"/>
                </a:lnTo>
                <a:lnTo>
                  <a:pt x="1352603" y="1414042"/>
                </a:lnTo>
                <a:cubicBezTo>
                  <a:pt x="1331494" y="1414041"/>
                  <a:pt x="1314383" y="1396930"/>
                  <a:pt x="1314382" y="1375820"/>
                </a:cubicBezTo>
                <a:cubicBezTo>
                  <a:pt x="1314383" y="1354713"/>
                  <a:pt x="1331494" y="1337600"/>
                  <a:pt x="1352603" y="1337601"/>
                </a:cubicBezTo>
                <a:lnTo>
                  <a:pt x="1410312" y="1337600"/>
                </a:lnTo>
                <a:lnTo>
                  <a:pt x="1410312" y="1285244"/>
                </a:lnTo>
                <a:lnTo>
                  <a:pt x="1352603" y="1285244"/>
                </a:lnTo>
                <a:cubicBezTo>
                  <a:pt x="1331494" y="1285244"/>
                  <a:pt x="1314381" y="1268133"/>
                  <a:pt x="1314382" y="1247024"/>
                </a:cubicBezTo>
                <a:close/>
                <a:moveTo>
                  <a:pt x="1171967" y="72000"/>
                </a:moveTo>
                <a:lnTo>
                  <a:pt x="1171967" y="288000"/>
                </a:lnTo>
                <a:cubicBezTo>
                  <a:pt x="1171967" y="327765"/>
                  <a:pt x="1204202" y="360000"/>
                  <a:pt x="1243967" y="360000"/>
                </a:cubicBezTo>
                <a:cubicBezTo>
                  <a:pt x="1283732" y="360000"/>
                  <a:pt x="1315967" y="327765"/>
                  <a:pt x="1315967" y="288000"/>
                </a:cubicBezTo>
                <a:lnTo>
                  <a:pt x="1315967" y="72000"/>
                </a:lnTo>
                <a:cubicBezTo>
                  <a:pt x="1315967" y="32235"/>
                  <a:pt x="1283732" y="0"/>
                  <a:pt x="1243967" y="0"/>
                </a:cubicBezTo>
                <a:cubicBezTo>
                  <a:pt x="1204202" y="0"/>
                  <a:pt x="1171967" y="32235"/>
                  <a:pt x="1171967" y="72000"/>
                </a:cubicBezTo>
                <a:close/>
                <a:moveTo>
                  <a:pt x="1171966" y="2470049"/>
                </a:moveTo>
                <a:lnTo>
                  <a:pt x="1171966" y="2686049"/>
                </a:lnTo>
                <a:cubicBezTo>
                  <a:pt x="1171966" y="2725814"/>
                  <a:pt x="1204201" y="2758049"/>
                  <a:pt x="1243966" y="2758049"/>
                </a:cubicBezTo>
                <a:cubicBezTo>
                  <a:pt x="1283731" y="2758049"/>
                  <a:pt x="1315966" y="2725814"/>
                  <a:pt x="1315966" y="2686049"/>
                </a:cubicBezTo>
                <a:lnTo>
                  <a:pt x="1315966" y="2470049"/>
                </a:lnTo>
                <a:cubicBezTo>
                  <a:pt x="1315966" y="2430284"/>
                  <a:pt x="1283731" y="2398049"/>
                  <a:pt x="1243966" y="2398049"/>
                </a:cubicBezTo>
                <a:cubicBezTo>
                  <a:pt x="1204201" y="2398049"/>
                  <a:pt x="1171966" y="2430284"/>
                  <a:pt x="1171966" y="2470049"/>
                </a:cubicBezTo>
                <a:close/>
                <a:moveTo>
                  <a:pt x="515345" y="1370958"/>
                </a:moveTo>
                <a:cubicBezTo>
                  <a:pt x="515344" y="1558300"/>
                  <a:pt x="586814" y="1745642"/>
                  <a:pt x="729750" y="1888579"/>
                </a:cubicBezTo>
                <a:cubicBezTo>
                  <a:pt x="1015625" y="2174454"/>
                  <a:pt x="1479119" y="2174454"/>
                  <a:pt x="1764994" y="1888580"/>
                </a:cubicBezTo>
                <a:lnTo>
                  <a:pt x="1940572" y="1713001"/>
                </a:lnTo>
                <a:lnTo>
                  <a:pt x="2136413" y="1713002"/>
                </a:lnTo>
                <a:cubicBezTo>
                  <a:pt x="2215124" y="1713001"/>
                  <a:pt x="2278929" y="1649195"/>
                  <a:pt x="2278929" y="1570486"/>
                </a:cubicBezTo>
                <a:lnTo>
                  <a:pt x="2278929" y="1374645"/>
                </a:lnTo>
                <a:lnTo>
                  <a:pt x="2282614" y="1370959"/>
                </a:lnTo>
                <a:lnTo>
                  <a:pt x="2278929" y="1367272"/>
                </a:lnTo>
                <a:lnTo>
                  <a:pt x="2278929" y="1171432"/>
                </a:lnTo>
                <a:cubicBezTo>
                  <a:pt x="2278929" y="1092722"/>
                  <a:pt x="2215123" y="1028916"/>
                  <a:pt x="2136413" y="1028916"/>
                </a:cubicBezTo>
                <a:lnTo>
                  <a:pt x="1940571" y="1028916"/>
                </a:lnTo>
                <a:cubicBezTo>
                  <a:pt x="1882045" y="970390"/>
                  <a:pt x="1823519" y="911862"/>
                  <a:pt x="1764993" y="853336"/>
                </a:cubicBezTo>
                <a:cubicBezTo>
                  <a:pt x="1479118" y="567461"/>
                  <a:pt x="1015625" y="567462"/>
                  <a:pt x="729750" y="853336"/>
                </a:cubicBezTo>
                <a:cubicBezTo>
                  <a:pt x="586813" y="996273"/>
                  <a:pt x="515344" y="1183616"/>
                  <a:pt x="515345" y="1370958"/>
                </a:cubicBezTo>
                <a:close/>
                <a:moveTo>
                  <a:pt x="388776" y="2386770"/>
                </a:moveTo>
                <a:cubicBezTo>
                  <a:pt x="388776" y="2405196"/>
                  <a:pt x="395805" y="2423622"/>
                  <a:pt x="409865" y="2437681"/>
                </a:cubicBezTo>
                <a:cubicBezTo>
                  <a:pt x="437983" y="2465800"/>
                  <a:pt x="483570" y="2465800"/>
                  <a:pt x="511688" y="2437681"/>
                </a:cubicBezTo>
                <a:lnTo>
                  <a:pt x="664423" y="2284946"/>
                </a:lnTo>
                <a:cubicBezTo>
                  <a:pt x="692541" y="2256828"/>
                  <a:pt x="692541" y="2211241"/>
                  <a:pt x="664423" y="2183123"/>
                </a:cubicBezTo>
                <a:cubicBezTo>
                  <a:pt x="636305" y="2155005"/>
                  <a:pt x="590718" y="2155005"/>
                  <a:pt x="562599" y="2183123"/>
                </a:cubicBezTo>
                <a:lnTo>
                  <a:pt x="409865" y="2335858"/>
                </a:lnTo>
                <a:cubicBezTo>
                  <a:pt x="395805" y="2349917"/>
                  <a:pt x="388776" y="2368343"/>
                  <a:pt x="388776" y="2386770"/>
                </a:cubicBezTo>
                <a:close/>
                <a:moveTo>
                  <a:pt x="388776" y="365689"/>
                </a:moveTo>
                <a:cubicBezTo>
                  <a:pt x="388776" y="384115"/>
                  <a:pt x="395805" y="402541"/>
                  <a:pt x="409865" y="416600"/>
                </a:cubicBezTo>
                <a:lnTo>
                  <a:pt x="562599" y="569335"/>
                </a:lnTo>
                <a:cubicBezTo>
                  <a:pt x="590718" y="597454"/>
                  <a:pt x="636305" y="597454"/>
                  <a:pt x="664423" y="569335"/>
                </a:cubicBezTo>
                <a:cubicBezTo>
                  <a:pt x="692541" y="541217"/>
                  <a:pt x="692541" y="495630"/>
                  <a:pt x="664423" y="467512"/>
                </a:cubicBezTo>
                <a:lnTo>
                  <a:pt x="511688" y="314777"/>
                </a:lnTo>
                <a:cubicBezTo>
                  <a:pt x="483570" y="286659"/>
                  <a:pt x="437983" y="286659"/>
                  <a:pt x="409865" y="314777"/>
                </a:cubicBezTo>
                <a:cubicBezTo>
                  <a:pt x="395805" y="328836"/>
                  <a:pt x="388776" y="347262"/>
                  <a:pt x="388776" y="365689"/>
                </a:cubicBezTo>
                <a:close/>
                <a:moveTo>
                  <a:pt x="0" y="1379024"/>
                </a:moveTo>
                <a:cubicBezTo>
                  <a:pt x="0" y="1418789"/>
                  <a:pt x="32235" y="1451024"/>
                  <a:pt x="72000" y="1451024"/>
                </a:cubicBezTo>
                <a:lnTo>
                  <a:pt x="288000" y="1451024"/>
                </a:lnTo>
                <a:cubicBezTo>
                  <a:pt x="327765" y="1451024"/>
                  <a:pt x="360000" y="1418789"/>
                  <a:pt x="360000" y="1379024"/>
                </a:cubicBezTo>
                <a:cubicBezTo>
                  <a:pt x="360000" y="1339259"/>
                  <a:pt x="327765" y="1307024"/>
                  <a:pt x="288000" y="1307024"/>
                </a:cubicBezTo>
                <a:lnTo>
                  <a:pt x="72000" y="1307024"/>
                </a:lnTo>
                <a:cubicBezTo>
                  <a:pt x="32235" y="1307024"/>
                  <a:pt x="0" y="1339259"/>
                  <a:pt x="0" y="137902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Tree>
    <p:extLst>
      <p:ext uri="{BB962C8B-B14F-4D97-AF65-F5344CB8AC3E}">
        <p14:creationId xmlns:p14="http://schemas.microsoft.com/office/powerpoint/2010/main" val="12396365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99F32BE7-F75D-4902-A469-F39892089AED}"/>
              </a:ext>
            </a:extLst>
          </p:cNvPr>
          <p:cNvSpPr txBox="1"/>
          <p:nvPr/>
        </p:nvSpPr>
        <p:spPr>
          <a:xfrm>
            <a:off x="4971522" y="2202682"/>
            <a:ext cx="6201010" cy="954107"/>
          </a:xfrm>
          <a:prstGeom prst="rect">
            <a:avLst/>
          </a:prstGeom>
          <a:noFill/>
        </p:spPr>
        <p:txBody>
          <a:bodyPr wrap="square" rtlCol="0" anchor="ctr">
            <a:spAutoFit/>
          </a:bodyPr>
          <a:lstStyle/>
          <a:p>
            <a:r>
              <a:rPr lang="en-US" sz="2800" b="1" dirty="0">
                <a:latin typeface="Calibri" panose="020F0502020204030204" pitchFamily="34" charset="0"/>
              </a:rPr>
              <a:t>Validity of Holdbacks - Actual Repair </a:t>
            </a:r>
          </a:p>
          <a:p>
            <a:r>
              <a:rPr lang="en-US" sz="2800" b="1" dirty="0">
                <a:latin typeface="Calibri" panose="020F0502020204030204" pitchFamily="34" charset="0"/>
              </a:rPr>
              <a:t>or Replacement not Required:</a:t>
            </a:r>
          </a:p>
        </p:txBody>
      </p:sp>
      <p:sp>
        <p:nvSpPr>
          <p:cNvPr id="11" name="직사각형 16">
            <a:extLst>
              <a:ext uri="{FF2B5EF4-FFF2-40B4-BE49-F238E27FC236}">
                <a16:creationId xmlns:a16="http://schemas.microsoft.com/office/drawing/2014/main" id="{EE3FBC56-B54E-4BEA-9080-3FAF39DE4FF6}"/>
              </a:ext>
            </a:extLst>
          </p:cNvPr>
          <p:cNvSpPr/>
          <p:nvPr/>
        </p:nvSpPr>
        <p:spPr>
          <a:xfrm>
            <a:off x="4987194" y="3143910"/>
            <a:ext cx="5620383" cy="1569660"/>
          </a:xfrm>
          <a:prstGeom prst="rect">
            <a:avLst/>
          </a:prstGeom>
        </p:spPr>
        <p:txBody>
          <a:bodyPr wrap="square">
            <a:spAutoFit/>
          </a:bodyPr>
          <a:lstStyle/>
          <a:p>
            <a:r>
              <a:rPr lang="en-US" sz="1600" dirty="0">
                <a:latin typeface="Calibri" panose="020F0502020204030204" pitchFamily="34" charset="0"/>
              </a:rPr>
              <a:t>Although courts have generally supported insurers' efforts to limit their liability for replacement cost coverage by requiring insured's to actually repair or replace the property, a growing minority of courts have permitted insured's to enjoy full recovery of replacement costs without complying with the condition precedent of the holdback provisions.</a:t>
            </a:r>
            <a:endParaRPr lang="ko-KR" altLang="en-US" sz="1600" dirty="0">
              <a:solidFill>
                <a:schemeClr val="bg1"/>
              </a:solidFill>
              <a:latin typeface="Calibri" panose="020F0502020204030204" pitchFamily="34" charset="0"/>
            </a:endParaRPr>
          </a:p>
        </p:txBody>
      </p:sp>
      <p:sp>
        <p:nvSpPr>
          <p:cNvPr id="12" name="TextBox 11">
            <a:extLst>
              <a:ext uri="{FF2B5EF4-FFF2-40B4-BE49-F238E27FC236}">
                <a16:creationId xmlns:a16="http://schemas.microsoft.com/office/drawing/2014/main" id="{C918FB4D-F8D5-4198-9FEE-32675B06A648}"/>
              </a:ext>
            </a:extLst>
          </p:cNvPr>
          <p:cNvSpPr txBox="1"/>
          <p:nvPr/>
        </p:nvSpPr>
        <p:spPr>
          <a:xfrm>
            <a:off x="8759770" y="5385866"/>
            <a:ext cx="2412762" cy="307777"/>
          </a:xfrm>
          <a:prstGeom prst="rect">
            <a:avLst/>
          </a:prstGeom>
          <a:solidFill>
            <a:schemeClr val="accent4"/>
          </a:solidFill>
        </p:spPr>
        <p:txBody>
          <a:bodyPr wrap="square" rtlCol="0">
            <a:spAutoFit/>
          </a:bodyPr>
          <a:lstStyle/>
          <a:p>
            <a:pPr algn="ctr"/>
            <a:endParaRPr lang="ko-KR" altLang="en-US" sz="1400" b="1" dirty="0">
              <a:solidFill>
                <a:schemeClr val="bg1"/>
              </a:solidFill>
              <a:cs typeface="Arial" pitchFamily="34" charset="0"/>
            </a:endParaRPr>
          </a:p>
        </p:txBody>
      </p:sp>
      <p:pic>
        <p:nvPicPr>
          <p:cNvPr id="5" name="Picture Placeholder 4"/>
          <p:cNvPicPr>
            <a:picLocks noGrp="1" noChangeAspect="1"/>
          </p:cNvPicPr>
          <p:nvPr>
            <p:ph type="pic" sz="quarter" idx="14"/>
          </p:nvPr>
        </p:nvPicPr>
        <p:blipFill>
          <a:blip r:embed="rId2" cstate="print">
            <a:extLst>
              <a:ext uri="{28A0092B-C50C-407E-A947-70E740481C1C}">
                <a14:useLocalDpi xmlns:a14="http://schemas.microsoft.com/office/drawing/2010/main" val="0"/>
              </a:ext>
            </a:extLst>
          </a:blip>
          <a:srcRect l="20851" r="20851"/>
          <a:stretch>
            <a:fillRect/>
          </a:stretch>
        </p:blipFill>
        <p:spPr/>
      </p:pic>
    </p:spTree>
    <p:extLst>
      <p:ext uri="{BB962C8B-B14F-4D97-AF65-F5344CB8AC3E}">
        <p14:creationId xmlns:p14="http://schemas.microsoft.com/office/powerpoint/2010/main" val="7983363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a:xfrm>
            <a:off x="309402" y="508345"/>
            <a:ext cx="11573197" cy="724247"/>
          </a:xfrm>
        </p:spPr>
        <p:txBody>
          <a:bodyPr/>
          <a:lstStyle/>
          <a:p>
            <a:r>
              <a:rPr lang="en-US" sz="3200" b="1" dirty="0">
                <a:latin typeface="Times New Roman" panose="02020603050405020304" pitchFamily="18" charset="0"/>
                <a:cs typeface="Times New Roman" panose="02020603050405020304" pitchFamily="18" charset="0"/>
              </a:rPr>
              <a:t>Related Replacement Cost Valuation </a:t>
            </a:r>
          </a:p>
          <a:p>
            <a:r>
              <a:rPr lang="en-US" sz="3200" b="1" dirty="0">
                <a:latin typeface="Times New Roman" panose="02020603050405020304" pitchFamily="18" charset="0"/>
                <a:cs typeface="Times New Roman" panose="02020603050405020304" pitchFamily="18" charset="0"/>
              </a:rPr>
              <a:t>Problems: Partial Loss</a:t>
            </a:r>
          </a:p>
        </p:txBody>
      </p:sp>
      <p:sp>
        <p:nvSpPr>
          <p:cNvPr id="5" name="TextBox 4">
            <a:extLst>
              <a:ext uri="{FF2B5EF4-FFF2-40B4-BE49-F238E27FC236}">
                <a16:creationId xmlns:a16="http://schemas.microsoft.com/office/drawing/2014/main" id="{0864E38F-5861-4EDA-BE60-096626E20DF4}"/>
              </a:ext>
            </a:extLst>
          </p:cNvPr>
          <p:cNvSpPr txBox="1"/>
          <p:nvPr/>
        </p:nvSpPr>
        <p:spPr>
          <a:xfrm>
            <a:off x="899501" y="2048688"/>
            <a:ext cx="5659139" cy="784830"/>
          </a:xfrm>
          <a:prstGeom prst="rect">
            <a:avLst/>
          </a:prstGeom>
          <a:noFill/>
        </p:spPr>
        <p:txBody>
          <a:bodyPr wrap="square" rtlCol="0">
            <a:spAutoFit/>
          </a:bodyPr>
          <a:lstStyle/>
          <a:p>
            <a:pPr algn="just"/>
            <a:r>
              <a:rPr lang="en-US" sz="1500" b="1" dirty="0">
                <a:latin typeface="Times New Roman" panose="02020603050405020304" pitchFamily="18" charset="0"/>
                <a:cs typeface="Times New Roman" panose="02020603050405020304" pitchFamily="18" charset="0"/>
              </a:rPr>
              <a:t>Occasionally, the partial destruction of an insured's real or personal property raises interesting issues regarding replacement cost coverage</a:t>
            </a:r>
            <a:endParaRPr lang="en-US" altLang="ko-KR" sz="1500" b="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8D73B346-4C1F-4AAA-8C06-A3732E6E2459}"/>
              </a:ext>
            </a:extLst>
          </p:cNvPr>
          <p:cNvSpPr txBox="1"/>
          <p:nvPr/>
        </p:nvSpPr>
        <p:spPr>
          <a:xfrm>
            <a:off x="899501" y="2897615"/>
            <a:ext cx="5659139" cy="1246495"/>
          </a:xfrm>
          <a:prstGeom prst="rect">
            <a:avLst/>
          </a:prstGeom>
          <a:noFill/>
        </p:spPr>
        <p:txBody>
          <a:bodyPr wrap="square" rtlCol="0">
            <a:spAutoFit/>
          </a:bodyPr>
          <a:lstStyle/>
          <a:p>
            <a:pPr algn="just"/>
            <a:r>
              <a:rPr lang="en-US" sz="1500" dirty="0">
                <a:latin typeface="Times New Roman" panose="02020603050405020304" pitchFamily="18" charset="0"/>
                <a:cs typeface="Times New Roman" panose="02020603050405020304" pitchFamily="18" charset="0"/>
              </a:rPr>
              <a:t>1) In </a:t>
            </a:r>
            <a:r>
              <a:rPr lang="en-US" sz="1500" dirty="0" err="1">
                <a:latin typeface="Times New Roman" panose="02020603050405020304" pitchFamily="18" charset="0"/>
                <a:cs typeface="Times New Roman" panose="02020603050405020304" pitchFamily="18" charset="0"/>
              </a:rPr>
              <a:t>Kolls</a:t>
            </a:r>
            <a:r>
              <a:rPr lang="en-US" sz="1500" dirty="0">
                <a:latin typeface="Times New Roman" panose="02020603050405020304" pitchFamily="18" charset="0"/>
                <a:cs typeface="Times New Roman" panose="02020603050405020304" pitchFamily="18" charset="0"/>
              </a:rPr>
              <a:t> v. Aetna Casualty &amp; Surety Co. , 503 F.2d 569 (8th Cir. 1974), the court held (a) that under the terms of a replacement cost endorsement to a fire policy, the insured's were required to repair and replace the partially damaged structure and expend an amount in excess of actual cash value before they could recover under the endorsement</a:t>
            </a:r>
            <a:endParaRPr lang="en-US" altLang="ko-KR" sz="15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FF6A3EBD-DED8-44EF-8F11-F080A1A994BE}"/>
              </a:ext>
            </a:extLst>
          </p:cNvPr>
          <p:cNvSpPr txBox="1"/>
          <p:nvPr/>
        </p:nvSpPr>
        <p:spPr>
          <a:xfrm>
            <a:off x="905550" y="4478545"/>
            <a:ext cx="5659139" cy="1015663"/>
          </a:xfrm>
          <a:prstGeom prst="rect">
            <a:avLst/>
          </a:prstGeom>
          <a:noFill/>
        </p:spPr>
        <p:txBody>
          <a:bodyPr wrap="square" rtlCol="0">
            <a:spAutoFit/>
          </a:bodyPr>
          <a:lstStyle/>
          <a:p>
            <a:pPr algn="just"/>
            <a:r>
              <a:rPr lang="en-US" sz="1500" dirty="0">
                <a:latin typeface="Times New Roman" panose="02020603050405020304" pitchFamily="18" charset="0"/>
                <a:cs typeface="Times New Roman" panose="02020603050405020304" pitchFamily="18" charset="0"/>
              </a:rPr>
              <a:t>(2) where the insured's expended, in repairing and replacing the partially damaged structure, less than the insurer had already paid on the claim for actual cash value, the insured's were not entitled to recover under the replacement cost endorsement</a:t>
            </a:r>
            <a:endParaRPr lang="en-US" altLang="ko-KR" sz="15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1EF8972A-EC87-4549-AEF1-904754888868}"/>
              </a:ext>
            </a:extLst>
          </p:cNvPr>
          <p:cNvSpPr txBox="1"/>
          <p:nvPr/>
        </p:nvSpPr>
        <p:spPr>
          <a:xfrm>
            <a:off x="899501" y="5616132"/>
            <a:ext cx="5659139" cy="1015663"/>
          </a:xfrm>
          <a:prstGeom prst="rect">
            <a:avLst/>
          </a:prstGeom>
          <a:noFill/>
        </p:spPr>
        <p:txBody>
          <a:bodyPr wrap="square" rtlCol="0">
            <a:spAutoFit/>
          </a:bodyPr>
          <a:lstStyle/>
          <a:p>
            <a:pPr algn="just"/>
            <a:r>
              <a:rPr lang="en-US" sz="1500" dirty="0">
                <a:latin typeface="Times New Roman" panose="02020603050405020304" pitchFamily="18" charset="0"/>
                <a:cs typeface="Times New Roman" panose="02020603050405020304" pitchFamily="18" charset="0"/>
              </a:rPr>
              <a:t>The </a:t>
            </a:r>
            <a:r>
              <a:rPr lang="en-US" sz="1500" dirty="0" err="1">
                <a:latin typeface="Times New Roman" panose="02020603050405020304" pitchFamily="18" charset="0"/>
                <a:cs typeface="Times New Roman" panose="02020603050405020304" pitchFamily="18" charset="0"/>
              </a:rPr>
              <a:t>Kolls</a:t>
            </a:r>
            <a:r>
              <a:rPr lang="en-US" sz="1500" dirty="0">
                <a:latin typeface="Times New Roman" panose="02020603050405020304" pitchFamily="18" charset="0"/>
                <a:cs typeface="Times New Roman" panose="02020603050405020304" pitchFamily="18" charset="0"/>
              </a:rPr>
              <a:t> and Patrick decisions are consistent with the majority rule with regard to holdbacks in that insured's are required to actually repair or replace the damaged property and are not entitled to a windfall recover</a:t>
            </a:r>
            <a:endParaRPr lang="en-US" altLang="ko-KR" sz="15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id="{C1583C31-3DC0-4924-B933-5099D5EE3C65}"/>
              </a:ext>
            </a:extLst>
          </p:cNvPr>
          <p:cNvSpPr/>
          <p:nvPr/>
        </p:nvSpPr>
        <p:spPr>
          <a:xfrm rot="18790520">
            <a:off x="9769995" y="3478105"/>
            <a:ext cx="864968" cy="86496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latin typeface="Times New Roman" panose="02020603050405020304" pitchFamily="18" charset="0"/>
              <a:cs typeface="Times New Roman" panose="02020603050405020304" pitchFamily="18" charset="0"/>
            </a:endParaRPr>
          </a:p>
        </p:txBody>
      </p:sp>
      <p:sp>
        <p:nvSpPr>
          <p:cNvPr id="16" name="Rectangle 15">
            <a:extLst>
              <a:ext uri="{FF2B5EF4-FFF2-40B4-BE49-F238E27FC236}">
                <a16:creationId xmlns:a16="http://schemas.microsoft.com/office/drawing/2014/main" id="{F17135CE-A044-492A-B442-DF31A57201CA}"/>
              </a:ext>
            </a:extLst>
          </p:cNvPr>
          <p:cNvSpPr/>
          <p:nvPr/>
        </p:nvSpPr>
        <p:spPr>
          <a:xfrm rot="18790520">
            <a:off x="7520344" y="3476431"/>
            <a:ext cx="864968" cy="8649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latin typeface="Times New Roman" panose="02020603050405020304" pitchFamily="18" charset="0"/>
              <a:cs typeface="Times New Roman" panose="02020603050405020304" pitchFamily="18" charset="0"/>
            </a:endParaRPr>
          </a:p>
        </p:txBody>
      </p:sp>
      <p:sp>
        <p:nvSpPr>
          <p:cNvPr id="17" name="Rectangle 16">
            <a:extLst>
              <a:ext uri="{FF2B5EF4-FFF2-40B4-BE49-F238E27FC236}">
                <a16:creationId xmlns:a16="http://schemas.microsoft.com/office/drawing/2014/main" id="{9C06A594-4C26-4634-9554-51516598D44F}"/>
              </a:ext>
            </a:extLst>
          </p:cNvPr>
          <p:cNvSpPr/>
          <p:nvPr/>
        </p:nvSpPr>
        <p:spPr>
          <a:xfrm rot="18900000">
            <a:off x="8644332" y="2352442"/>
            <a:ext cx="864968" cy="86496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latin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6098C934-4328-4107-88BF-873975EA2CEF}"/>
              </a:ext>
            </a:extLst>
          </p:cNvPr>
          <p:cNvSpPr/>
          <p:nvPr/>
        </p:nvSpPr>
        <p:spPr>
          <a:xfrm rot="18790520">
            <a:off x="8646007" y="4602094"/>
            <a:ext cx="864968" cy="86496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latin typeface="Times New Roman" panose="02020603050405020304" pitchFamily="18" charset="0"/>
              <a:cs typeface="Times New Roman" panose="02020603050405020304" pitchFamily="18" charset="0"/>
            </a:endParaRPr>
          </a:p>
        </p:txBody>
      </p:sp>
      <p:sp>
        <p:nvSpPr>
          <p:cNvPr id="19" name="Frame 18">
            <a:extLst>
              <a:ext uri="{FF2B5EF4-FFF2-40B4-BE49-F238E27FC236}">
                <a16:creationId xmlns:a16="http://schemas.microsoft.com/office/drawing/2014/main" id="{14CDE4C4-2B38-40DC-8672-2F92553D55FE}"/>
              </a:ext>
            </a:extLst>
          </p:cNvPr>
          <p:cNvSpPr/>
          <p:nvPr/>
        </p:nvSpPr>
        <p:spPr>
          <a:xfrm rot="2700000">
            <a:off x="8366086" y="2074195"/>
            <a:ext cx="1421465" cy="1421465"/>
          </a:xfrm>
          <a:prstGeom prst="fram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solidFill>
              <a:latin typeface="Times New Roman" panose="02020603050405020304" pitchFamily="18" charset="0"/>
              <a:cs typeface="Times New Roman" panose="02020603050405020304" pitchFamily="18" charset="0"/>
            </a:endParaRPr>
          </a:p>
        </p:txBody>
      </p:sp>
      <p:sp>
        <p:nvSpPr>
          <p:cNvPr id="20" name="Frame 19">
            <a:extLst>
              <a:ext uri="{FF2B5EF4-FFF2-40B4-BE49-F238E27FC236}">
                <a16:creationId xmlns:a16="http://schemas.microsoft.com/office/drawing/2014/main" id="{74C707AE-8E21-4B7E-8661-3BEB369E015D}"/>
              </a:ext>
            </a:extLst>
          </p:cNvPr>
          <p:cNvSpPr/>
          <p:nvPr/>
        </p:nvSpPr>
        <p:spPr>
          <a:xfrm rot="2700000">
            <a:off x="9491749" y="3199858"/>
            <a:ext cx="1421465" cy="1421465"/>
          </a:xfrm>
          <a:prstGeom prst="fram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solidFill>
              <a:latin typeface="Times New Roman" panose="02020603050405020304" pitchFamily="18" charset="0"/>
              <a:cs typeface="Times New Roman" panose="02020603050405020304" pitchFamily="18" charset="0"/>
            </a:endParaRPr>
          </a:p>
        </p:txBody>
      </p:sp>
      <p:sp>
        <p:nvSpPr>
          <p:cNvPr id="21" name="Frame 20">
            <a:extLst>
              <a:ext uri="{FF2B5EF4-FFF2-40B4-BE49-F238E27FC236}">
                <a16:creationId xmlns:a16="http://schemas.microsoft.com/office/drawing/2014/main" id="{0B31096B-47BB-4E29-B701-59EB88B95718}"/>
              </a:ext>
            </a:extLst>
          </p:cNvPr>
          <p:cNvSpPr/>
          <p:nvPr/>
        </p:nvSpPr>
        <p:spPr>
          <a:xfrm rot="2700000">
            <a:off x="7242097" y="3198184"/>
            <a:ext cx="1421465" cy="1421465"/>
          </a:xfrm>
          <a:prstGeom prst="fram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solidFill>
              <a:latin typeface="Times New Roman" panose="02020603050405020304" pitchFamily="18" charset="0"/>
              <a:cs typeface="Times New Roman" panose="02020603050405020304" pitchFamily="18" charset="0"/>
            </a:endParaRPr>
          </a:p>
        </p:txBody>
      </p:sp>
      <p:sp>
        <p:nvSpPr>
          <p:cNvPr id="22" name="Frame 21">
            <a:extLst>
              <a:ext uri="{FF2B5EF4-FFF2-40B4-BE49-F238E27FC236}">
                <a16:creationId xmlns:a16="http://schemas.microsoft.com/office/drawing/2014/main" id="{626FA0A3-E18E-42CC-A0DB-C35E21B8DA5F}"/>
              </a:ext>
            </a:extLst>
          </p:cNvPr>
          <p:cNvSpPr/>
          <p:nvPr/>
        </p:nvSpPr>
        <p:spPr>
          <a:xfrm rot="2700000">
            <a:off x="8367760" y="4323847"/>
            <a:ext cx="1421465" cy="1421465"/>
          </a:xfrm>
          <a:prstGeom prst="fram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solidFill>
              <a:latin typeface="Times New Roman" panose="02020603050405020304" pitchFamily="18" charset="0"/>
              <a:cs typeface="Times New Roman" panose="02020603050405020304" pitchFamily="18" charset="0"/>
            </a:endParaRPr>
          </a:p>
        </p:txBody>
      </p:sp>
      <p:sp>
        <p:nvSpPr>
          <p:cNvPr id="23" name="Oval 22">
            <a:extLst>
              <a:ext uri="{FF2B5EF4-FFF2-40B4-BE49-F238E27FC236}">
                <a16:creationId xmlns:a16="http://schemas.microsoft.com/office/drawing/2014/main" id="{78EC529F-ABC6-4CD3-AFDA-A1A4EB69830C}"/>
              </a:ext>
            </a:extLst>
          </p:cNvPr>
          <p:cNvSpPr/>
          <p:nvPr/>
        </p:nvSpPr>
        <p:spPr>
          <a:xfrm rot="2700000">
            <a:off x="8474232" y="3327404"/>
            <a:ext cx="1188554" cy="1188554"/>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222931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그룹 3">
            <a:extLst>
              <a:ext uri="{FF2B5EF4-FFF2-40B4-BE49-F238E27FC236}">
                <a16:creationId xmlns:a16="http://schemas.microsoft.com/office/drawing/2014/main" id="{7E0C5958-7BC0-42CE-9024-B871F532580C}"/>
              </a:ext>
            </a:extLst>
          </p:cNvPr>
          <p:cNvGrpSpPr/>
          <p:nvPr/>
        </p:nvGrpSpPr>
        <p:grpSpPr>
          <a:xfrm>
            <a:off x="6954509" y="1408170"/>
            <a:ext cx="4308562" cy="4647381"/>
            <a:chOff x="7334031" y="1957604"/>
            <a:chExt cx="3874720" cy="4179423"/>
          </a:xfrm>
        </p:grpSpPr>
        <p:sp>
          <p:nvSpPr>
            <p:cNvPr id="29" name="Isosceles Triangle 1">
              <a:extLst>
                <a:ext uri="{FF2B5EF4-FFF2-40B4-BE49-F238E27FC236}">
                  <a16:creationId xmlns:a16="http://schemas.microsoft.com/office/drawing/2014/main" id="{E4423DB0-2E46-40A4-AE1E-293AFA56A376}"/>
                </a:ext>
              </a:extLst>
            </p:cNvPr>
            <p:cNvSpPr/>
            <p:nvPr/>
          </p:nvSpPr>
          <p:spPr>
            <a:xfrm>
              <a:off x="7334031" y="4888932"/>
              <a:ext cx="1941697" cy="1248095"/>
            </a:xfrm>
            <a:custGeom>
              <a:avLst/>
              <a:gdLst/>
              <a:ahLst/>
              <a:cxnLst/>
              <a:rect l="l" t="t" r="r" b="b"/>
              <a:pathLst>
                <a:path w="1512168" h="972000">
                  <a:moveTo>
                    <a:pt x="504056" y="0"/>
                  </a:moveTo>
                  <a:lnTo>
                    <a:pt x="1512168" y="0"/>
                  </a:lnTo>
                  <a:lnTo>
                    <a:pt x="1512168" y="972000"/>
                  </a:lnTo>
                  <a:lnTo>
                    <a:pt x="0" y="972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latin typeface="Times New Roman" panose="02020603050405020304" pitchFamily="18" charset="0"/>
                <a:cs typeface="Times New Roman" panose="02020603050405020304" pitchFamily="18" charset="0"/>
              </a:endParaRPr>
            </a:p>
          </p:txBody>
        </p:sp>
        <p:sp>
          <p:nvSpPr>
            <p:cNvPr id="30" name="Rectangle 16">
              <a:extLst>
                <a:ext uri="{FF2B5EF4-FFF2-40B4-BE49-F238E27FC236}">
                  <a16:creationId xmlns:a16="http://schemas.microsoft.com/office/drawing/2014/main" id="{008F7AF5-ED22-4DC5-85CD-FEAA8CE1C37B}"/>
                </a:ext>
              </a:extLst>
            </p:cNvPr>
            <p:cNvSpPr/>
            <p:nvPr/>
          </p:nvSpPr>
          <p:spPr>
            <a:xfrm rot="19800000">
              <a:off x="8184184" y="1957604"/>
              <a:ext cx="1294465" cy="1600904"/>
            </a:xfrm>
            <a:custGeom>
              <a:avLst/>
              <a:gdLst/>
              <a:ahLst/>
              <a:cxnLst/>
              <a:rect l="l" t="t" r="r" b="b"/>
              <a:pathLst>
                <a:path w="1294465" h="1600904">
                  <a:moveTo>
                    <a:pt x="647233" y="0"/>
                  </a:moveTo>
                  <a:lnTo>
                    <a:pt x="1294465" y="1248095"/>
                  </a:lnTo>
                  <a:lnTo>
                    <a:pt x="730978" y="1248095"/>
                  </a:lnTo>
                  <a:cubicBezTo>
                    <a:pt x="732008" y="1357299"/>
                    <a:pt x="814164" y="1343408"/>
                    <a:pt x="825235" y="1451213"/>
                  </a:cubicBezTo>
                  <a:cubicBezTo>
                    <a:pt x="824578" y="1543844"/>
                    <a:pt x="757290" y="1593445"/>
                    <a:pt x="652160" y="1600904"/>
                  </a:cubicBezTo>
                  <a:cubicBezTo>
                    <a:pt x="563856" y="1598932"/>
                    <a:pt x="475031" y="1557072"/>
                    <a:pt x="469230" y="1479280"/>
                  </a:cubicBezTo>
                  <a:cubicBezTo>
                    <a:pt x="469784" y="1377606"/>
                    <a:pt x="572108" y="1350747"/>
                    <a:pt x="560674" y="1248095"/>
                  </a:cubicBezTo>
                  <a:lnTo>
                    <a:pt x="0" y="1248095"/>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latin typeface="Times New Roman" panose="02020603050405020304" pitchFamily="18" charset="0"/>
                <a:cs typeface="Times New Roman" panose="02020603050405020304" pitchFamily="18" charset="0"/>
              </a:endParaRPr>
            </a:p>
          </p:txBody>
        </p:sp>
        <p:sp>
          <p:nvSpPr>
            <p:cNvPr id="31" name="Isosceles Triangle 4">
              <a:extLst>
                <a:ext uri="{FF2B5EF4-FFF2-40B4-BE49-F238E27FC236}">
                  <a16:creationId xmlns:a16="http://schemas.microsoft.com/office/drawing/2014/main" id="{4749B484-0CF5-4133-A34D-9B1B4EBBF592}"/>
                </a:ext>
              </a:extLst>
            </p:cNvPr>
            <p:cNvSpPr/>
            <p:nvPr/>
          </p:nvSpPr>
          <p:spPr>
            <a:xfrm>
              <a:off x="7991235" y="3640053"/>
              <a:ext cx="1294465" cy="1583028"/>
            </a:xfrm>
            <a:custGeom>
              <a:avLst/>
              <a:gdLst/>
              <a:ahLst/>
              <a:cxnLst/>
              <a:rect l="l" t="t" r="r" b="b"/>
              <a:pathLst>
                <a:path w="1294465" h="1583028">
                  <a:moveTo>
                    <a:pt x="647233" y="0"/>
                  </a:moveTo>
                  <a:lnTo>
                    <a:pt x="1207846" y="0"/>
                  </a:lnTo>
                  <a:cubicBezTo>
                    <a:pt x="1221046" y="104799"/>
                    <a:pt x="1117021" y="131256"/>
                    <a:pt x="1116463" y="233773"/>
                  </a:cubicBezTo>
                  <a:cubicBezTo>
                    <a:pt x="1122156" y="310112"/>
                    <a:pt x="1207800" y="351849"/>
                    <a:pt x="1294465" y="354722"/>
                  </a:cubicBezTo>
                  <a:lnTo>
                    <a:pt x="1294465" y="1248095"/>
                  </a:lnTo>
                  <a:lnTo>
                    <a:pt x="732378" y="1248095"/>
                  </a:lnTo>
                  <a:cubicBezTo>
                    <a:pt x="741388" y="1338213"/>
                    <a:pt x="814812" y="1331847"/>
                    <a:pt x="825235" y="1433338"/>
                  </a:cubicBezTo>
                  <a:cubicBezTo>
                    <a:pt x="824578" y="1525968"/>
                    <a:pt x="757290" y="1575569"/>
                    <a:pt x="652160" y="1583028"/>
                  </a:cubicBezTo>
                  <a:cubicBezTo>
                    <a:pt x="563856" y="1581056"/>
                    <a:pt x="475032" y="1539196"/>
                    <a:pt x="469230" y="1461404"/>
                  </a:cubicBezTo>
                  <a:cubicBezTo>
                    <a:pt x="469751" y="1365932"/>
                    <a:pt x="560004" y="1336426"/>
                    <a:pt x="561088" y="1248095"/>
                  </a:cubicBezTo>
                  <a:lnTo>
                    <a:pt x="0" y="1248095"/>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latin typeface="Times New Roman" panose="02020603050405020304" pitchFamily="18" charset="0"/>
                <a:cs typeface="Times New Roman" panose="02020603050405020304" pitchFamily="18" charset="0"/>
              </a:endParaRPr>
            </a:p>
          </p:txBody>
        </p:sp>
        <p:sp>
          <p:nvSpPr>
            <p:cNvPr id="32" name="Isosceles Triangle 4">
              <a:extLst>
                <a:ext uri="{FF2B5EF4-FFF2-40B4-BE49-F238E27FC236}">
                  <a16:creationId xmlns:a16="http://schemas.microsoft.com/office/drawing/2014/main" id="{A28B48AD-8805-416A-BC37-28DC279542A9}"/>
                </a:ext>
              </a:extLst>
            </p:cNvPr>
            <p:cNvSpPr/>
            <p:nvPr/>
          </p:nvSpPr>
          <p:spPr>
            <a:xfrm flipH="1">
              <a:off x="8950381" y="3640054"/>
              <a:ext cx="1614390" cy="1248095"/>
            </a:xfrm>
            <a:custGeom>
              <a:avLst/>
              <a:gdLst/>
              <a:ahLst/>
              <a:cxnLst/>
              <a:rect l="l" t="t" r="r" b="b"/>
              <a:pathLst>
                <a:path w="1614390" h="1248095">
                  <a:moveTo>
                    <a:pt x="1206748" y="0"/>
                  </a:moveTo>
                  <a:lnTo>
                    <a:pt x="647233" y="0"/>
                  </a:lnTo>
                  <a:lnTo>
                    <a:pt x="0" y="1248095"/>
                  </a:lnTo>
                  <a:lnTo>
                    <a:pt x="1294465" y="1248095"/>
                  </a:lnTo>
                  <a:lnTo>
                    <a:pt x="1294465" y="710919"/>
                  </a:lnTo>
                  <a:cubicBezTo>
                    <a:pt x="1369199" y="726645"/>
                    <a:pt x="1369193" y="792243"/>
                    <a:pt x="1464699" y="802051"/>
                  </a:cubicBezTo>
                  <a:cubicBezTo>
                    <a:pt x="1557329" y="801393"/>
                    <a:pt x="1606931" y="734105"/>
                    <a:pt x="1614390" y="628975"/>
                  </a:cubicBezTo>
                  <a:cubicBezTo>
                    <a:pt x="1612417" y="540671"/>
                    <a:pt x="1570557" y="451847"/>
                    <a:pt x="1492766" y="446046"/>
                  </a:cubicBezTo>
                  <a:cubicBezTo>
                    <a:pt x="1402925" y="446535"/>
                    <a:pt x="1371498" y="526484"/>
                    <a:pt x="1294465" y="537352"/>
                  </a:cubicBezTo>
                  <a:lnTo>
                    <a:pt x="1294465" y="354151"/>
                  </a:lnTo>
                  <a:lnTo>
                    <a:pt x="1285364" y="355396"/>
                  </a:lnTo>
                  <a:cubicBezTo>
                    <a:pt x="1180234" y="347937"/>
                    <a:pt x="1112946" y="298336"/>
                    <a:pt x="1112288" y="205706"/>
                  </a:cubicBezTo>
                  <a:cubicBezTo>
                    <a:pt x="1123447" y="97055"/>
                    <a:pt x="1206810" y="112018"/>
                    <a:pt x="1206748"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latin typeface="Times New Roman" panose="02020603050405020304" pitchFamily="18" charset="0"/>
                <a:cs typeface="Times New Roman" panose="02020603050405020304" pitchFamily="18" charset="0"/>
              </a:endParaRPr>
            </a:p>
          </p:txBody>
        </p:sp>
        <p:sp>
          <p:nvSpPr>
            <p:cNvPr id="33" name="Isosceles Triangle 1">
              <a:extLst>
                <a:ext uri="{FF2B5EF4-FFF2-40B4-BE49-F238E27FC236}">
                  <a16:creationId xmlns:a16="http://schemas.microsoft.com/office/drawing/2014/main" id="{0A0AB936-97A2-45DD-8D31-742B0DC1FFC9}"/>
                </a:ext>
              </a:extLst>
            </p:cNvPr>
            <p:cNvSpPr/>
            <p:nvPr/>
          </p:nvSpPr>
          <p:spPr>
            <a:xfrm flipH="1">
              <a:off x="8918552" y="4545736"/>
              <a:ext cx="2290199" cy="1580780"/>
            </a:xfrm>
            <a:custGeom>
              <a:avLst/>
              <a:gdLst/>
              <a:ahLst/>
              <a:cxnLst/>
              <a:rect l="l" t="t" r="r" b="b"/>
              <a:pathLst>
                <a:path w="2290199" h="1580780">
                  <a:moveTo>
                    <a:pt x="1339903" y="0"/>
                  </a:moveTo>
                  <a:cubicBezTo>
                    <a:pt x="1251599" y="1972"/>
                    <a:pt x="1162775" y="43832"/>
                    <a:pt x="1156973" y="121624"/>
                  </a:cubicBezTo>
                  <a:cubicBezTo>
                    <a:pt x="1157489" y="216276"/>
                    <a:pt x="1246203" y="246090"/>
                    <a:pt x="1248883" y="332684"/>
                  </a:cubicBezTo>
                  <a:lnTo>
                    <a:pt x="647233" y="332684"/>
                  </a:lnTo>
                  <a:lnTo>
                    <a:pt x="0" y="1580780"/>
                  </a:lnTo>
                  <a:lnTo>
                    <a:pt x="1941698" y="1580780"/>
                  </a:lnTo>
                  <a:lnTo>
                    <a:pt x="1941698" y="1040816"/>
                  </a:lnTo>
                  <a:cubicBezTo>
                    <a:pt x="2046243" y="1043701"/>
                    <a:pt x="2034149" y="1123813"/>
                    <a:pt x="2140508" y="1134736"/>
                  </a:cubicBezTo>
                  <a:cubicBezTo>
                    <a:pt x="2233138" y="1134078"/>
                    <a:pt x="2282740" y="1066790"/>
                    <a:pt x="2290199" y="961660"/>
                  </a:cubicBezTo>
                  <a:cubicBezTo>
                    <a:pt x="2288226" y="873356"/>
                    <a:pt x="2246366" y="784532"/>
                    <a:pt x="2168575" y="778731"/>
                  </a:cubicBezTo>
                  <a:cubicBezTo>
                    <a:pt x="2068337" y="779277"/>
                    <a:pt x="2040816" y="878736"/>
                    <a:pt x="1941698" y="870274"/>
                  </a:cubicBezTo>
                  <a:lnTo>
                    <a:pt x="1941698" y="332684"/>
                  </a:lnTo>
                  <a:lnTo>
                    <a:pt x="1420297" y="332684"/>
                  </a:lnTo>
                  <a:cubicBezTo>
                    <a:pt x="1430362" y="244914"/>
                    <a:pt x="1502643" y="250328"/>
                    <a:pt x="1512978" y="149690"/>
                  </a:cubicBezTo>
                  <a:cubicBezTo>
                    <a:pt x="1512321" y="57060"/>
                    <a:pt x="1445033" y="7459"/>
                    <a:pt x="133990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latin typeface="Times New Roman" panose="02020603050405020304" pitchFamily="18" charset="0"/>
                <a:cs typeface="Times New Roman" panose="02020603050405020304" pitchFamily="18" charset="0"/>
              </a:endParaRPr>
            </a:p>
          </p:txBody>
        </p:sp>
        <p:sp>
          <p:nvSpPr>
            <p:cNvPr id="34" name="TextBox 33">
              <a:extLst>
                <a:ext uri="{FF2B5EF4-FFF2-40B4-BE49-F238E27FC236}">
                  <a16:creationId xmlns:a16="http://schemas.microsoft.com/office/drawing/2014/main" id="{0F6BA00A-9BA0-440C-BA96-D7C0C16037F4}"/>
                </a:ext>
              </a:extLst>
            </p:cNvPr>
            <p:cNvSpPr txBox="1"/>
            <p:nvPr/>
          </p:nvSpPr>
          <p:spPr>
            <a:xfrm rot="19822586">
              <a:off x="8622617" y="2525710"/>
              <a:ext cx="432766" cy="525892"/>
            </a:xfrm>
            <a:prstGeom prst="rect">
              <a:avLst/>
            </a:prstGeom>
            <a:noFill/>
          </p:spPr>
          <p:txBody>
            <a:bodyPr wrap="none" rtlCol="0">
              <a:spAutoFit/>
            </a:bodyPr>
            <a:lstStyle/>
            <a:p>
              <a:r>
                <a:rPr lang="en-US" altLang="ko-KR" sz="3200" b="1" dirty="0">
                  <a:solidFill>
                    <a:schemeClr val="bg1"/>
                  </a:solidFill>
                  <a:latin typeface="Times New Roman" panose="02020603050405020304" pitchFamily="18" charset="0"/>
                  <a:cs typeface="Times New Roman" panose="02020603050405020304" pitchFamily="18" charset="0"/>
                </a:rPr>
                <a:t>A</a:t>
              </a:r>
              <a:endParaRPr lang="ko-KR" altLang="en-US" sz="3200" b="1" dirty="0">
                <a:solidFill>
                  <a:schemeClr val="bg1"/>
                </a:solidFill>
                <a:latin typeface="Times New Roman" panose="02020603050405020304" pitchFamily="18" charset="0"/>
                <a:cs typeface="Times New Roman" panose="02020603050405020304" pitchFamily="18" charset="0"/>
              </a:endParaRPr>
            </a:p>
          </p:txBody>
        </p:sp>
        <p:sp>
          <p:nvSpPr>
            <p:cNvPr id="35" name="TextBox 34">
              <a:extLst>
                <a:ext uri="{FF2B5EF4-FFF2-40B4-BE49-F238E27FC236}">
                  <a16:creationId xmlns:a16="http://schemas.microsoft.com/office/drawing/2014/main" id="{A85E5EF6-E2FB-49D7-BA20-4C363383E21A}"/>
                </a:ext>
              </a:extLst>
            </p:cNvPr>
            <p:cNvSpPr txBox="1"/>
            <p:nvPr/>
          </p:nvSpPr>
          <p:spPr>
            <a:xfrm>
              <a:off x="8397907" y="4005065"/>
              <a:ext cx="412584" cy="525892"/>
            </a:xfrm>
            <a:prstGeom prst="rect">
              <a:avLst/>
            </a:prstGeom>
            <a:noFill/>
          </p:spPr>
          <p:txBody>
            <a:bodyPr wrap="none" rtlCol="0">
              <a:spAutoFit/>
            </a:bodyPr>
            <a:lstStyle/>
            <a:p>
              <a:r>
                <a:rPr lang="en-US" altLang="ko-KR" sz="3200" b="1" dirty="0">
                  <a:solidFill>
                    <a:schemeClr val="bg1"/>
                  </a:solidFill>
                  <a:latin typeface="Times New Roman" panose="02020603050405020304" pitchFamily="18" charset="0"/>
                  <a:cs typeface="Times New Roman" panose="02020603050405020304" pitchFamily="18" charset="0"/>
                </a:rPr>
                <a:t>B</a:t>
              </a:r>
              <a:endParaRPr lang="ko-KR" altLang="en-US" sz="3200" b="1" dirty="0">
                <a:solidFill>
                  <a:schemeClr val="bg1"/>
                </a:solidFill>
                <a:latin typeface="Times New Roman" panose="02020603050405020304" pitchFamily="18" charset="0"/>
                <a:cs typeface="Times New Roman" panose="02020603050405020304" pitchFamily="18" charset="0"/>
              </a:endParaRPr>
            </a:p>
          </p:txBody>
        </p:sp>
        <p:sp>
          <p:nvSpPr>
            <p:cNvPr id="36" name="TextBox 35">
              <a:extLst>
                <a:ext uri="{FF2B5EF4-FFF2-40B4-BE49-F238E27FC236}">
                  <a16:creationId xmlns:a16="http://schemas.microsoft.com/office/drawing/2014/main" id="{B3486A4D-D67C-4527-BD94-1F1523392A19}"/>
                </a:ext>
              </a:extLst>
            </p:cNvPr>
            <p:cNvSpPr txBox="1"/>
            <p:nvPr/>
          </p:nvSpPr>
          <p:spPr>
            <a:xfrm>
              <a:off x="9516965" y="4005065"/>
              <a:ext cx="432766" cy="525892"/>
            </a:xfrm>
            <a:prstGeom prst="rect">
              <a:avLst/>
            </a:prstGeom>
            <a:noFill/>
          </p:spPr>
          <p:txBody>
            <a:bodyPr wrap="none" rtlCol="0">
              <a:spAutoFit/>
            </a:bodyPr>
            <a:lstStyle/>
            <a:p>
              <a:r>
                <a:rPr lang="en-US" altLang="ko-KR" sz="3200" b="1" dirty="0">
                  <a:solidFill>
                    <a:schemeClr val="bg1"/>
                  </a:solidFill>
                  <a:latin typeface="Times New Roman" panose="02020603050405020304" pitchFamily="18" charset="0"/>
                  <a:cs typeface="Times New Roman" panose="02020603050405020304" pitchFamily="18" charset="0"/>
                </a:rPr>
                <a:t>C</a:t>
              </a:r>
              <a:endParaRPr lang="ko-KR" altLang="en-US" sz="3200" b="1" dirty="0">
                <a:solidFill>
                  <a:schemeClr val="bg1"/>
                </a:solidFill>
                <a:latin typeface="Times New Roman" panose="02020603050405020304" pitchFamily="18" charset="0"/>
                <a:cs typeface="Times New Roman" panose="02020603050405020304" pitchFamily="18" charset="0"/>
              </a:endParaRPr>
            </a:p>
          </p:txBody>
        </p:sp>
        <p:sp>
          <p:nvSpPr>
            <p:cNvPr id="37" name="TextBox 36">
              <a:extLst>
                <a:ext uri="{FF2B5EF4-FFF2-40B4-BE49-F238E27FC236}">
                  <a16:creationId xmlns:a16="http://schemas.microsoft.com/office/drawing/2014/main" id="{0AB3E39A-12AE-4085-9132-517CC4856995}"/>
                </a:ext>
              </a:extLst>
            </p:cNvPr>
            <p:cNvSpPr txBox="1"/>
            <p:nvPr/>
          </p:nvSpPr>
          <p:spPr>
            <a:xfrm>
              <a:off x="8157244" y="5223082"/>
              <a:ext cx="432766" cy="525892"/>
            </a:xfrm>
            <a:prstGeom prst="rect">
              <a:avLst/>
            </a:prstGeom>
            <a:noFill/>
          </p:spPr>
          <p:txBody>
            <a:bodyPr wrap="none" rtlCol="0">
              <a:spAutoFit/>
            </a:bodyPr>
            <a:lstStyle/>
            <a:p>
              <a:r>
                <a:rPr lang="en-US" altLang="ko-KR" sz="3200" b="1" dirty="0">
                  <a:solidFill>
                    <a:schemeClr val="bg1"/>
                  </a:solidFill>
                  <a:latin typeface="Times New Roman" panose="02020603050405020304" pitchFamily="18" charset="0"/>
                  <a:cs typeface="Times New Roman" panose="02020603050405020304" pitchFamily="18" charset="0"/>
                </a:rPr>
                <a:t>D</a:t>
              </a:r>
              <a:endParaRPr lang="ko-KR" altLang="en-US" sz="3200" b="1" dirty="0">
                <a:solidFill>
                  <a:schemeClr val="bg1"/>
                </a:solidFill>
                <a:latin typeface="Times New Roman" panose="02020603050405020304" pitchFamily="18" charset="0"/>
                <a:cs typeface="Times New Roman" panose="02020603050405020304" pitchFamily="18" charset="0"/>
              </a:endParaRPr>
            </a:p>
          </p:txBody>
        </p:sp>
        <p:sp>
          <p:nvSpPr>
            <p:cNvPr id="38" name="TextBox 37">
              <a:extLst>
                <a:ext uri="{FF2B5EF4-FFF2-40B4-BE49-F238E27FC236}">
                  <a16:creationId xmlns:a16="http://schemas.microsoft.com/office/drawing/2014/main" id="{2E1BE98C-DB99-4691-9A3B-91A6E685E937}"/>
                </a:ext>
              </a:extLst>
            </p:cNvPr>
            <p:cNvSpPr txBox="1"/>
            <p:nvPr/>
          </p:nvSpPr>
          <p:spPr>
            <a:xfrm>
              <a:off x="9838067" y="5223082"/>
              <a:ext cx="412584" cy="525892"/>
            </a:xfrm>
            <a:prstGeom prst="rect">
              <a:avLst/>
            </a:prstGeom>
            <a:noFill/>
          </p:spPr>
          <p:txBody>
            <a:bodyPr wrap="none" rtlCol="0">
              <a:spAutoFit/>
            </a:bodyPr>
            <a:lstStyle/>
            <a:p>
              <a:r>
                <a:rPr lang="en-US" altLang="ko-KR" sz="3200" b="1" dirty="0">
                  <a:solidFill>
                    <a:schemeClr val="bg1"/>
                  </a:solidFill>
                  <a:latin typeface="Times New Roman" panose="02020603050405020304" pitchFamily="18" charset="0"/>
                  <a:cs typeface="Times New Roman" panose="02020603050405020304" pitchFamily="18" charset="0"/>
                </a:rPr>
                <a:t>E</a:t>
              </a:r>
              <a:endParaRPr lang="ko-KR" altLang="en-US" sz="3200" b="1" dirty="0">
                <a:solidFill>
                  <a:schemeClr val="bg1"/>
                </a:solidFill>
                <a:latin typeface="Times New Roman" panose="02020603050405020304" pitchFamily="18" charset="0"/>
                <a:cs typeface="Times New Roman" panose="02020603050405020304" pitchFamily="18" charset="0"/>
              </a:endParaRPr>
            </a:p>
          </p:txBody>
        </p:sp>
      </p:grpSp>
      <p:sp>
        <p:nvSpPr>
          <p:cNvPr id="42" name="Freeform 15">
            <a:extLst>
              <a:ext uri="{FF2B5EF4-FFF2-40B4-BE49-F238E27FC236}">
                <a16:creationId xmlns:a16="http://schemas.microsoft.com/office/drawing/2014/main" id="{17C579B7-5133-4245-A6C9-73EB5B637AC8}"/>
              </a:ext>
            </a:extLst>
          </p:cNvPr>
          <p:cNvSpPr/>
          <p:nvPr/>
        </p:nvSpPr>
        <p:spPr>
          <a:xfrm flipH="1">
            <a:off x="8574193" y="413322"/>
            <a:ext cx="1745432" cy="2015386"/>
          </a:xfrm>
          <a:custGeom>
            <a:avLst/>
            <a:gdLst>
              <a:gd name="connsiteX0" fmla="*/ 657277 w 1286167"/>
              <a:gd name="connsiteY0" fmla="*/ 0 h 1635343"/>
              <a:gd name="connsiteX1" fmla="*/ 0 w 1286167"/>
              <a:gd name="connsiteY1" fmla="*/ 85964 h 1635343"/>
              <a:gd name="connsiteX2" fmla="*/ 202361 w 1286167"/>
              <a:gd name="connsiteY2" fmla="*/ 516695 h 1635343"/>
              <a:gd name="connsiteX3" fmla="*/ 281735 w 1286167"/>
              <a:gd name="connsiteY3" fmla="*/ 1030909 h 1635343"/>
              <a:gd name="connsiteX4" fmla="*/ 617145 w 1286167"/>
              <a:gd name="connsiteY4" fmla="*/ 1624788 h 1635343"/>
              <a:gd name="connsiteX5" fmla="*/ 670736 w 1286167"/>
              <a:gd name="connsiteY5" fmla="*/ 1347585 h 1635343"/>
              <a:gd name="connsiteX6" fmla="*/ 584804 w 1286167"/>
              <a:gd name="connsiteY6" fmla="*/ 1105319 h 1635343"/>
              <a:gd name="connsiteX7" fmla="*/ 626846 w 1286167"/>
              <a:gd name="connsiteY7" fmla="*/ 930825 h 1635343"/>
              <a:gd name="connsiteX8" fmla="*/ 1012531 w 1286167"/>
              <a:gd name="connsiteY8" fmla="*/ 1142811 h 1635343"/>
              <a:gd name="connsiteX9" fmla="*/ 1015937 w 1286167"/>
              <a:gd name="connsiteY9" fmla="*/ 1241005 h 1635343"/>
              <a:gd name="connsiteX10" fmla="*/ 1286167 w 1286167"/>
              <a:gd name="connsiteY10" fmla="*/ 1072342 h 1635343"/>
              <a:gd name="connsiteX11" fmla="*/ 1262175 w 1286167"/>
              <a:gd name="connsiteY11" fmla="*/ 962717 h 1635343"/>
              <a:gd name="connsiteX12" fmla="*/ 903613 w 1286167"/>
              <a:gd name="connsiteY12" fmla="*/ 532228 h 1635343"/>
              <a:gd name="connsiteX13" fmla="*/ 658324 w 1286167"/>
              <a:gd name="connsiteY13" fmla="*/ 353162 h 1635343"/>
              <a:gd name="connsiteX14" fmla="*/ 657277 w 1286167"/>
              <a:gd name="connsiteY14" fmla="*/ 0 h 1635343"/>
              <a:gd name="connsiteX0" fmla="*/ 657277 w 1286167"/>
              <a:gd name="connsiteY0" fmla="*/ 0 h 1567090"/>
              <a:gd name="connsiteX1" fmla="*/ 0 w 1286167"/>
              <a:gd name="connsiteY1" fmla="*/ 85964 h 1567090"/>
              <a:gd name="connsiteX2" fmla="*/ 202361 w 1286167"/>
              <a:gd name="connsiteY2" fmla="*/ 516695 h 1567090"/>
              <a:gd name="connsiteX3" fmla="*/ 281735 w 1286167"/>
              <a:gd name="connsiteY3" fmla="*/ 1030909 h 1567090"/>
              <a:gd name="connsiteX4" fmla="*/ 785395 w 1286167"/>
              <a:gd name="connsiteY4" fmla="*/ 1551636 h 1567090"/>
              <a:gd name="connsiteX5" fmla="*/ 670736 w 1286167"/>
              <a:gd name="connsiteY5" fmla="*/ 1347585 h 1567090"/>
              <a:gd name="connsiteX6" fmla="*/ 584804 w 1286167"/>
              <a:gd name="connsiteY6" fmla="*/ 1105319 h 1567090"/>
              <a:gd name="connsiteX7" fmla="*/ 626846 w 1286167"/>
              <a:gd name="connsiteY7" fmla="*/ 930825 h 1567090"/>
              <a:gd name="connsiteX8" fmla="*/ 1012531 w 1286167"/>
              <a:gd name="connsiteY8" fmla="*/ 1142811 h 1567090"/>
              <a:gd name="connsiteX9" fmla="*/ 1015937 w 1286167"/>
              <a:gd name="connsiteY9" fmla="*/ 1241005 h 1567090"/>
              <a:gd name="connsiteX10" fmla="*/ 1286167 w 1286167"/>
              <a:gd name="connsiteY10" fmla="*/ 1072342 h 1567090"/>
              <a:gd name="connsiteX11" fmla="*/ 1262175 w 1286167"/>
              <a:gd name="connsiteY11" fmla="*/ 962717 h 1567090"/>
              <a:gd name="connsiteX12" fmla="*/ 903613 w 1286167"/>
              <a:gd name="connsiteY12" fmla="*/ 532228 h 1567090"/>
              <a:gd name="connsiteX13" fmla="*/ 658324 w 1286167"/>
              <a:gd name="connsiteY13" fmla="*/ 353162 h 1567090"/>
              <a:gd name="connsiteX14" fmla="*/ 657277 w 1286167"/>
              <a:gd name="connsiteY14" fmla="*/ 0 h 1567090"/>
              <a:gd name="connsiteX0" fmla="*/ 657277 w 1286167"/>
              <a:gd name="connsiteY0" fmla="*/ 0 h 1561547"/>
              <a:gd name="connsiteX1" fmla="*/ 0 w 1286167"/>
              <a:gd name="connsiteY1" fmla="*/ 85964 h 1561547"/>
              <a:gd name="connsiteX2" fmla="*/ 202361 w 1286167"/>
              <a:gd name="connsiteY2" fmla="*/ 516695 h 1561547"/>
              <a:gd name="connsiteX3" fmla="*/ 281735 w 1286167"/>
              <a:gd name="connsiteY3" fmla="*/ 1030909 h 1561547"/>
              <a:gd name="connsiteX4" fmla="*/ 785395 w 1286167"/>
              <a:gd name="connsiteY4" fmla="*/ 1551636 h 1561547"/>
              <a:gd name="connsiteX5" fmla="*/ 707312 w 1286167"/>
              <a:gd name="connsiteY5" fmla="*/ 1259803 h 1561547"/>
              <a:gd name="connsiteX6" fmla="*/ 584804 w 1286167"/>
              <a:gd name="connsiteY6" fmla="*/ 1105319 h 1561547"/>
              <a:gd name="connsiteX7" fmla="*/ 626846 w 1286167"/>
              <a:gd name="connsiteY7" fmla="*/ 930825 h 1561547"/>
              <a:gd name="connsiteX8" fmla="*/ 1012531 w 1286167"/>
              <a:gd name="connsiteY8" fmla="*/ 1142811 h 1561547"/>
              <a:gd name="connsiteX9" fmla="*/ 1015937 w 1286167"/>
              <a:gd name="connsiteY9" fmla="*/ 1241005 h 1561547"/>
              <a:gd name="connsiteX10" fmla="*/ 1286167 w 1286167"/>
              <a:gd name="connsiteY10" fmla="*/ 1072342 h 1561547"/>
              <a:gd name="connsiteX11" fmla="*/ 1262175 w 1286167"/>
              <a:gd name="connsiteY11" fmla="*/ 962717 h 1561547"/>
              <a:gd name="connsiteX12" fmla="*/ 903613 w 1286167"/>
              <a:gd name="connsiteY12" fmla="*/ 532228 h 1561547"/>
              <a:gd name="connsiteX13" fmla="*/ 658324 w 1286167"/>
              <a:gd name="connsiteY13" fmla="*/ 353162 h 1561547"/>
              <a:gd name="connsiteX14" fmla="*/ 657277 w 1286167"/>
              <a:gd name="connsiteY14" fmla="*/ 0 h 1561547"/>
              <a:gd name="connsiteX0" fmla="*/ 657277 w 1286167"/>
              <a:gd name="connsiteY0" fmla="*/ 0 h 1563321"/>
              <a:gd name="connsiteX1" fmla="*/ 0 w 1286167"/>
              <a:gd name="connsiteY1" fmla="*/ 85964 h 1563321"/>
              <a:gd name="connsiteX2" fmla="*/ 202361 w 1286167"/>
              <a:gd name="connsiteY2" fmla="*/ 516695 h 1563321"/>
              <a:gd name="connsiteX3" fmla="*/ 281735 w 1286167"/>
              <a:gd name="connsiteY3" fmla="*/ 1030909 h 1563321"/>
              <a:gd name="connsiteX4" fmla="*/ 785395 w 1286167"/>
              <a:gd name="connsiteY4" fmla="*/ 1551636 h 1563321"/>
              <a:gd name="connsiteX5" fmla="*/ 758519 w 1286167"/>
              <a:gd name="connsiteY5" fmla="*/ 1296379 h 1563321"/>
              <a:gd name="connsiteX6" fmla="*/ 584804 w 1286167"/>
              <a:gd name="connsiteY6" fmla="*/ 1105319 h 1563321"/>
              <a:gd name="connsiteX7" fmla="*/ 626846 w 1286167"/>
              <a:gd name="connsiteY7" fmla="*/ 930825 h 1563321"/>
              <a:gd name="connsiteX8" fmla="*/ 1012531 w 1286167"/>
              <a:gd name="connsiteY8" fmla="*/ 1142811 h 1563321"/>
              <a:gd name="connsiteX9" fmla="*/ 1015937 w 1286167"/>
              <a:gd name="connsiteY9" fmla="*/ 1241005 h 1563321"/>
              <a:gd name="connsiteX10" fmla="*/ 1286167 w 1286167"/>
              <a:gd name="connsiteY10" fmla="*/ 1072342 h 1563321"/>
              <a:gd name="connsiteX11" fmla="*/ 1262175 w 1286167"/>
              <a:gd name="connsiteY11" fmla="*/ 962717 h 1563321"/>
              <a:gd name="connsiteX12" fmla="*/ 903613 w 1286167"/>
              <a:gd name="connsiteY12" fmla="*/ 532228 h 1563321"/>
              <a:gd name="connsiteX13" fmla="*/ 658324 w 1286167"/>
              <a:gd name="connsiteY13" fmla="*/ 353162 h 1563321"/>
              <a:gd name="connsiteX14" fmla="*/ 657277 w 1286167"/>
              <a:gd name="connsiteY14" fmla="*/ 0 h 1563321"/>
              <a:gd name="connsiteX0" fmla="*/ 657277 w 1286167"/>
              <a:gd name="connsiteY0" fmla="*/ 0 h 1563321"/>
              <a:gd name="connsiteX1" fmla="*/ 0 w 1286167"/>
              <a:gd name="connsiteY1" fmla="*/ 85964 h 1563321"/>
              <a:gd name="connsiteX2" fmla="*/ 202361 w 1286167"/>
              <a:gd name="connsiteY2" fmla="*/ 516695 h 1563321"/>
              <a:gd name="connsiteX3" fmla="*/ 281735 w 1286167"/>
              <a:gd name="connsiteY3" fmla="*/ 1030909 h 1563321"/>
              <a:gd name="connsiteX4" fmla="*/ 785395 w 1286167"/>
              <a:gd name="connsiteY4" fmla="*/ 1551636 h 1563321"/>
              <a:gd name="connsiteX5" fmla="*/ 758519 w 1286167"/>
              <a:gd name="connsiteY5" fmla="*/ 1296379 h 1563321"/>
              <a:gd name="connsiteX6" fmla="*/ 599435 w 1286167"/>
              <a:gd name="connsiteY6" fmla="*/ 1076058 h 1563321"/>
              <a:gd name="connsiteX7" fmla="*/ 626846 w 1286167"/>
              <a:gd name="connsiteY7" fmla="*/ 930825 h 1563321"/>
              <a:gd name="connsiteX8" fmla="*/ 1012531 w 1286167"/>
              <a:gd name="connsiteY8" fmla="*/ 1142811 h 1563321"/>
              <a:gd name="connsiteX9" fmla="*/ 1015937 w 1286167"/>
              <a:gd name="connsiteY9" fmla="*/ 1241005 h 1563321"/>
              <a:gd name="connsiteX10" fmla="*/ 1286167 w 1286167"/>
              <a:gd name="connsiteY10" fmla="*/ 1072342 h 1563321"/>
              <a:gd name="connsiteX11" fmla="*/ 1262175 w 1286167"/>
              <a:gd name="connsiteY11" fmla="*/ 962717 h 1563321"/>
              <a:gd name="connsiteX12" fmla="*/ 903613 w 1286167"/>
              <a:gd name="connsiteY12" fmla="*/ 532228 h 1563321"/>
              <a:gd name="connsiteX13" fmla="*/ 658324 w 1286167"/>
              <a:gd name="connsiteY13" fmla="*/ 353162 h 1563321"/>
              <a:gd name="connsiteX14" fmla="*/ 657277 w 1286167"/>
              <a:gd name="connsiteY14" fmla="*/ 0 h 1563321"/>
              <a:gd name="connsiteX0" fmla="*/ 657277 w 1286167"/>
              <a:gd name="connsiteY0" fmla="*/ 0 h 1563321"/>
              <a:gd name="connsiteX1" fmla="*/ 0 w 1286167"/>
              <a:gd name="connsiteY1" fmla="*/ 85964 h 1563321"/>
              <a:gd name="connsiteX2" fmla="*/ 202361 w 1286167"/>
              <a:gd name="connsiteY2" fmla="*/ 516695 h 1563321"/>
              <a:gd name="connsiteX3" fmla="*/ 281735 w 1286167"/>
              <a:gd name="connsiteY3" fmla="*/ 1030909 h 1563321"/>
              <a:gd name="connsiteX4" fmla="*/ 785395 w 1286167"/>
              <a:gd name="connsiteY4" fmla="*/ 1551636 h 1563321"/>
              <a:gd name="connsiteX5" fmla="*/ 758519 w 1286167"/>
              <a:gd name="connsiteY5" fmla="*/ 1296379 h 1563321"/>
              <a:gd name="connsiteX6" fmla="*/ 599435 w 1286167"/>
              <a:gd name="connsiteY6" fmla="*/ 1076058 h 1563321"/>
              <a:gd name="connsiteX7" fmla="*/ 626846 w 1286167"/>
              <a:gd name="connsiteY7" fmla="*/ 930825 h 1563321"/>
              <a:gd name="connsiteX8" fmla="*/ 1012531 w 1286167"/>
              <a:gd name="connsiteY8" fmla="*/ 1142811 h 1563321"/>
              <a:gd name="connsiteX9" fmla="*/ 1015937 w 1286167"/>
              <a:gd name="connsiteY9" fmla="*/ 1241005 h 1563321"/>
              <a:gd name="connsiteX10" fmla="*/ 1286167 w 1286167"/>
              <a:gd name="connsiteY10" fmla="*/ 1072342 h 1563321"/>
              <a:gd name="connsiteX11" fmla="*/ 1262175 w 1286167"/>
              <a:gd name="connsiteY11" fmla="*/ 962717 h 1563321"/>
              <a:gd name="connsiteX12" fmla="*/ 903613 w 1286167"/>
              <a:gd name="connsiteY12" fmla="*/ 532228 h 1563321"/>
              <a:gd name="connsiteX13" fmla="*/ 658324 w 1286167"/>
              <a:gd name="connsiteY13" fmla="*/ 353162 h 1563321"/>
              <a:gd name="connsiteX14" fmla="*/ 657277 w 1286167"/>
              <a:gd name="connsiteY14" fmla="*/ 0 h 1563321"/>
              <a:gd name="connsiteX0" fmla="*/ 657277 w 1286167"/>
              <a:gd name="connsiteY0" fmla="*/ 0 h 1562240"/>
              <a:gd name="connsiteX1" fmla="*/ 0 w 1286167"/>
              <a:gd name="connsiteY1" fmla="*/ 85964 h 1562240"/>
              <a:gd name="connsiteX2" fmla="*/ 202361 w 1286167"/>
              <a:gd name="connsiteY2" fmla="*/ 516695 h 1562240"/>
              <a:gd name="connsiteX3" fmla="*/ 281735 w 1286167"/>
              <a:gd name="connsiteY3" fmla="*/ 1030909 h 1562240"/>
              <a:gd name="connsiteX4" fmla="*/ 785395 w 1286167"/>
              <a:gd name="connsiteY4" fmla="*/ 1551636 h 1562240"/>
              <a:gd name="connsiteX5" fmla="*/ 758519 w 1286167"/>
              <a:gd name="connsiteY5" fmla="*/ 1296379 h 1562240"/>
              <a:gd name="connsiteX6" fmla="*/ 599435 w 1286167"/>
              <a:gd name="connsiteY6" fmla="*/ 1076058 h 1562240"/>
              <a:gd name="connsiteX7" fmla="*/ 626846 w 1286167"/>
              <a:gd name="connsiteY7" fmla="*/ 930825 h 1562240"/>
              <a:gd name="connsiteX8" fmla="*/ 1012531 w 1286167"/>
              <a:gd name="connsiteY8" fmla="*/ 1142811 h 1562240"/>
              <a:gd name="connsiteX9" fmla="*/ 1015937 w 1286167"/>
              <a:gd name="connsiteY9" fmla="*/ 1241005 h 1562240"/>
              <a:gd name="connsiteX10" fmla="*/ 1286167 w 1286167"/>
              <a:gd name="connsiteY10" fmla="*/ 1072342 h 1562240"/>
              <a:gd name="connsiteX11" fmla="*/ 1262175 w 1286167"/>
              <a:gd name="connsiteY11" fmla="*/ 962717 h 1562240"/>
              <a:gd name="connsiteX12" fmla="*/ 903613 w 1286167"/>
              <a:gd name="connsiteY12" fmla="*/ 532228 h 1562240"/>
              <a:gd name="connsiteX13" fmla="*/ 658324 w 1286167"/>
              <a:gd name="connsiteY13" fmla="*/ 353162 h 1562240"/>
              <a:gd name="connsiteX14" fmla="*/ 657277 w 1286167"/>
              <a:gd name="connsiteY14" fmla="*/ 0 h 1562240"/>
              <a:gd name="connsiteX0" fmla="*/ 657277 w 1286167"/>
              <a:gd name="connsiteY0" fmla="*/ 0 h 1562240"/>
              <a:gd name="connsiteX1" fmla="*/ 0 w 1286167"/>
              <a:gd name="connsiteY1" fmla="*/ 85964 h 1562240"/>
              <a:gd name="connsiteX2" fmla="*/ 202361 w 1286167"/>
              <a:gd name="connsiteY2" fmla="*/ 516695 h 1562240"/>
              <a:gd name="connsiteX3" fmla="*/ 281735 w 1286167"/>
              <a:gd name="connsiteY3" fmla="*/ 1104061 h 1562240"/>
              <a:gd name="connsiteX4" fmla="*/ 785395 w 1286167"/>
              <a:gd name="connsiteY4" fmla="*/ 1551636 h 1562240"/>
              <a:gd name="connsiteX5" fmla="*/ 758519 w 1286167"/>
              <a:gd name="connsiteY5" fmla="*/ 1296379 h 1562240"/>
              <a:gd name="connsiteX6" fmla="*/ 599435 w 1286167"/>
              <a:gd name="connsiteY6" fmla="*/ 1076058 h 1562240"/>
              <a:gd name="connsiteX7" fmla="*/ 626846 w 1286167"/>
              <a:gd name="connsiteY7" fmla="*/ 930825 h 1562240"/>
              <a:gd name="connsiteX8" fmla="*/ 1012531 w 1286167"/>
              <a:gd name="connsiteY8" fmla="*/ 1142811 h 1562240"/>
              <a:gd name="connsiteX9" fmla="*/ 1015937 w 1286167"/>
              <a:gd name="connsiteY9" fmla="*/ 1241005 h 1562240"/>
              <a:gd name="connsiteX10" fmla="*/ 1286167 w 1286167"/>
              <a:gd name="connsiteY10" fmla="*/ 1072342 h 1562240"/>
              <a:gd name="connsiteX11" fmla="*/ 1262175 w 1286167"/>
              <a:gd name="connsiteY11" fmla="*/ 962717 h 1562240"/>
              <a:gd name="connsiteX12" fmla="*/ 903613 w 1286167"/>
              <a:gd name="connsiteY12" fmla="*/ 532228 h 1562240"/>
              <a:gd name="connsiteX13" fmla="*/ 658324 w 1286167"/>
              <a:gd name="connsiteY13" fmla="*/ 353162 h 1562240"/>
              <a:gd name="connsiteX14" fmla="*/ 657277 w 1286167"/>
              <a:gd name="connsiteY14" fmla="*/ 0 h 1562240"/>
              <a:gd name="connsiteX0" fmla="*/ 671907 w 1300797"/>
              <a:gd name="connsiteY0" fmla="*/ 1818 h 1564058"/>
              <a:gd name="connsiteX1" fmla="*/ 0 w 1300797"/>
              <a:gd name="connsiteY1" fmla="*/ 0 h 1564058"/>
              <a:gd name="connsiteX2" fmla="*/ 216991 w 1300797"/>
              <a:gd name="connsiteY2" fmla="*/ 518513 h 1564058"/>
              <a:gd name="connsiteX3" fmla="*/ 296365 w 1300797"/>
              <a:gd name="connsiteY3" fmla="*/ 1105879 h 1564058"/>
              <a:gd name="connsiteX4" fmla="*/ 800025 w 1300797"/>
              <a:gd name="connsiteY4" fmla="*/ 1553454 h 1564058"/>
              <a:gd name="connsiteX5" fmla="*/ 773149 w 1300797"/>
              <a:gd name="connsiteY5" fmla="*/ 1298197 h 1564058"/>
              <a:gd name="connsiteX6" fmla="*/ 614065 w 1300797"/>
              <a:gd name="connsiteY6" fmla="*/ 1077876 h 1564058"/>
              <a:gd name="connsiteX7" fmla="*/ 641476 w 1300797"/>
              <a:gd name="connsiteY7" fmla="*/ 932643 h 1564058"/>
              <a:gd name="connsiteX8" fmla="*/ 1027161 w 1300797"/>
              <a:gd name="connsiteY8" fmla="*/ 1144629 h 1564058"/>
              <a:gd name="connsiteX9" fmla="*/ 1030567 w 1300797"/>
              <a:gd name="connsiteY9" fmla="*/ 1242823 h 1564058"/>
              <a:gd name="connsiteX10" fmla="*/ 1300797 w 1300797"/>
              <a:gd name="connsiteY10" fmla="*/ 1074160 h 1564058"/>
              <a:gd name="connsiteX11" fmla="*/ 1276805 w 1300797"/>
              <a:gd name="connsiteY11" fmla="*/ 964535 h 1564058"/>
              <a:gd name="connsiteX12" fmla="*/ 918243 w 1300797"/>
              <a:gd name="connsiteY12" fmla="*/ 534046 h 1564058"/>
              <a:gd name="connsiteX13" fmla="*/ 672954 w 1300797"/>
              <a:gd name="connsiteY13" fmla="*/ 354980 h 1564058"/>
              <a:gd name="connsiteX14" fmla="*/ 671907 w 1300797"/>
              <a:gd name="connsiteY14" fmla="*/ 1818 h 1564058"/>
              <a:gd name="connsiteX0" fmla="*/ 423190 w 1300797"/>
              <a:gd name="connsiteY0" fmla="*/ 0 h 1569555"/>
              <a:gd name="connsiteX1" fmla="*/ 0 w 1300797"/>
              <a:gd name="connsiteY1" fmla="*/ 5497 h 1569555"/>
              <a:gd name="connsiteX2" fmla="*/ 216991 w 1300797"/>
              <a:gd name="connsiteY2" fmla="*/ 524010 h 1569555"/>
              <a:gd name="connsiteX3" fmla="*/ 296365 w 1300797"/>
              <a:gd name="connsiteY3" fmla="*/ 1111376 h 1569555"/>
              <a:gd name="connsiteX4" fmla="*/ 800025 w 1300797"/>
              <a:gd name="connsiteY4" fmla="*/ 1558951 h 1569555"/>
              <a:gd name="connsiteX5" fmla="*/ 773149 w 1300797"/>
              <a:gd name="connsiteY5" fmla="*/ 1303694 h 1569555"/>
              <a:gd name="connsiteX6" fmla="*/ 614065 w 1300797"/>
              <a:gd name="connsiteY6" fmla="*/ 1083373 h 1569555"/>
              <a:gd name="connsiteX7" fmla="*/ 641476 w 1300797"/>
              <a:gd name="connsiteY7" fmla="*/ 938140 h 1569555"/>
              <a:gd name="connsiteX8" fmla="*/ 1027161 w 1300797"/>
              <a:gd name="connsiteY8" fmla="*/ 1150126 h 1569555"/>
              <a:gd name="connsiteX9" fmla="*/ 1030567 w 1300797"/>
              <a:gd name="connsiteY9" fmla="*/ 1248320 h 1569555"/>
              <a:gd name="connsiteX10" fmla="*/ 1300797 w 1300797"/>
              <a:gd name="connsiteY10" fmla="*/ 1079657 h 1569555"/>
              <a:gd name="connsiteX11" fmla="*/ 1276805 w 1300797"/>
              <a:gd name="connsiteY11" fmla="*/ 970032 h 1569555"/>
              <a:gd name="connsiteX12" fmla="*/ 918243 w 1300797"/>
              <a:gd name="connsiteY12" fmla="*/ 539543 h 1569555"/>
              <a:gd name="connsiteX13" fmla="*/ 672954 w 1300797"/>
              <a:gd name="connsiteY13" fmla="*/ 360477 h 1569555"/>
              <a:gd name="connsiteX14" fmla="*/ 423190 w 1300797"/>
              <a:gd name="connsiteY14" fmla="*/ 0 h 1569555"/>
              <a:gd name="connsiteX0" fmla="*/ 576810 w 1454417"/>
              <a:gd name="connsiteY0" fmla="*/ 0 h 1569555"/>
              <a:gd name="connsiteX1" fmla="*/ 0 w 1454417"/>
              <a:gd name="connsiteY1" fmla="*/ 137170 h 1569555"/>
              <a:gd name="connsiteX2" fmla="*/ 370611 w 1454417"/>
              <a:gd name="connsiteY2" fmla="*/ 524010 h 1569555"/>
              <a:gd name="connsiteX3" fmla="*/ 449985 w 1454417"/>
              <a:gd name="connsiteY3" fmla="*/ 1111376 h 1569555"/>
              <a:gd name="connsiteX4" fmla="*/ 953645 w 1454417"/>
              <a:gd name="connsiteY4" fmla="*/ 1558951 h 1569555"/>
              <a:gd name="connsiteX5" fmla="*/ 926769 w 1454417"/>
              <a:gd name="connsiteY5" fmla="*/ 1303694 h 1569555"/>
              <a:gd name="connsiteX6" fmla="*/ 767685 w 1454417"/>
              <a:gd name="connsiteY6" fmla="*/ 1083373 h 1569555"/>
              <a:gd name="connsiteX7" fmla="*/ 795096 w 1454417"/>
              <a:gd name="connsiteY7" fmla="*/ 938140 h 1569555"/>
              <a:gd name="connsiteX8" fmla="*/ 1180781 w 1454417"/>
              <a:gd name="connsiteY8" fmla="*/ 1150126 h 1569555"/>
              <a:gd name="connsiteX9" fmla="*/ 1184187 w 1454417"/>
              <a:gd name="connsiteY9" fmla="*/ 1248320 h 1569555"/>
              <a:gd name="connsiteX10" fmla="*/ 1454417 w 1454417"/>
              <a:gd name="connsiteY10" fmla="*/ 1079657 h 1569555"/>
              <a:gd name="connsiteX11" fmla="*/ 1430425 w 1454417"/>
              <a:gd name="connsiteY11" fmla="*/ 970032 h 1569555"/>
              <a:gd name="connsiteX12" fmla="*/ 1071863 w 1454417"/>
              <a:gd name="connsiteY12" fmla="*/ 539543 h 1569555"/>
              <a:gd name="connsiteX13" fmla="*/ 826574 w 1454417"/>
              <a:gd name="connsiteY13" fmla="*/ 360477 h 1569555"/>
              <a:gd name="connsiteX14" fmla="*/ 576810 w 1454417"/>
              <a:gd name="connsiteY14" fmla="*/ 0 h 1569555"/>
              <a:gd name="connsiteX0" fmla="*/ 576810 w 1454417"/>
              <a:gd name="connsiteY0" fmla="*/ 0 h 1569555"/>
              <a:gd name="connsiteX1" fmla="*/ 0 w 1454417"/>
              <a:gd name="connsiteY1" fmla="*/ 137170 h 1569555"/>
              <a:gd name="connsiteX2" fmla="*/ 370611 w 1454417"/>
              <a:gd name="connsiteY2" fmla="*/ 524010 h 1569555"/>
              <a:gd name="connsiteX3" fmla="*/ 449985 w 1454417"/>
              <a:gd name="connsiteY3" fmla="*/ 1111376 h 1569555"/>
              <a:gd name="connsiteX4" fmla="*/ 953645 w 1454417"/>
              <a:gd name="connsiteY4" fmla="*/ 1558951 h 1569555"/>
              <a:gd name="connsiteX5" fmla="*/ 926769 w 1454417"/>
              <a:gd name="connsiteY5" fmla="*/ 1303694 h 1569555"/>
              <a:gd name="connsiteX6" fmla="*/ 767685 w 1454417"/>
              <a:gd name="connsiteY6" fmla="*/ 1083373 h 1569555"/>
              <a:gd name="connsiteX7" fmla="*/ 795096 w 1454417"/>
              <a:gd name="connsiteY7" fmla="*/ 938140 h 1569555"/>
              <a:gd name="connsiteX8" fmla="*/ 1180781 w 1454417"/>
              <a:gd name="connsiteY8" fmla="*/ 1150126 h 1569555"/>
              <a:gd name="connsiteX9" fmla="*/ 1184187 w 1454417"/>
              <a:gd name="connsiteY9" fmla="*/ 1248320 h 1569555"/>
              <a:gd name="connsiteX10" fmla="*/ 1454417 w 1454417"/>
              <a:gd name="connsiteY10" fmla="*/ 1079657 h 1569555"/>
              <a:gd name="connsiteX11" fmla="*/ 1430425 w 1454417"/>
              <a:gd name="connsiteY11" fmla="*/ 970032 h 1569555"/>
              <a:gd name="connsiteX12" fmla="*/ 1071863 w 1454417"/>
              <a:gd name="connsiteY12" fmla="*/ 539543 h 1569555"/>
              <a:gd name="connsiteX13" fmla="*/ 826574 w 1454417"/>
              <a:gd name="connsiteY13" fmla="*/ 360477 h 1569555"/>
              <a:gd name="connsiteX14" fmla="*/ 576810 w 1454417"/>
              <a:gd name="connsiteY14" fmla="*/ 0 h 1569555"/>
              <a:gd name="connsiteX0" fmla="*/ 481712 w 1359319"/>
              <a:gd name="connsiteY0" fmla="*/ 0 h 1569555"/>
              <a:gd name="connsiteX1" fmla="*/ 0 w 1359319"/>
              <a:gd name="connsiteY1" fmla="*/ 173746 h 1569555"/>
              <a:gd name="connsiteX2" fmla="*/ 275513 w 1359319"/>
              <a:gd name="connsiteY2" fmla="*/ 524010 h 1569555"/>
              <a:gd name="connsiteX3" fmla="*/ 354887 w 1359319"/>
              <a:gd name="connsiteY3" fmla="*/ 1111376 h 1569555"/>
              <a:gd name="connsiteX4" fmla="*/ 858547 w 1359319"/>
              <a:gd name="connsiteY4" fmla="*/ 1558951 h 1569555"/>
              <a:gd name="connsiteX5" fmla="*/ 831671 w 1359319"/>
              <a:gd name="connsiteY5" fmla="*/ 1303694 h 1569555"/>
              <a:gd name="connsiteX6" fmla="*/ 672587 w 1359319"/>
              <a:gd name="connsiteY6" fmla="*/ 1083373 h 1569555"/>
              <a:gd name="connsiteX7" fmla="*/ 699998 w 1359319"/>
              <a:gd name="connsiteY7" fmla="*/ 938140 h 1569555"/>
              <a:gd name="connsiteX8" fmla="*/ 1085683 w 1359319"/>
              <a:gd name="connsiteY8" fmla="*/ 1150126 h 1569555"/>
              <a:gd name="connsiteX9" fmla="*/ 1089089 w 1359319"/>
              <a:gd name="connsiteY9" fmla="*/ 1248320 h 1569555"/>
              <a:gd name="connsiteX10" fmla="*/ 1359319 w 1359319"/>
              <a:gd name="connsiteY10" fmla="*/ 1079657 h 1569555"/>
              <a:gd name="connsiteX11" fmla="*/ 1335327 w 1359319"/>
              <a:gd name="connsiteY11" fmla="*/ 970032 h 1569555"/>
              <a:gd name="connsiteX12" fmla="*/ 976765 w 1359319"/>
              <a:gd name="connsiteY12" fmla="*/ 539543 h 1569555"/>
              <a:gd name="connsiteX13" fmla="*/ 731476 w 1359319"/>
              <a:gd name="connsiteY13" fmla="*/ 360477 h 1569555"/>
              <a:gd name="connsiteX14" fmla="*/ 481712 w 1359319"/>
              <a:gd name="connsiteY14" fmla="*/ 0 h 1569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59319" h="1569555">
                <a:moveTo>
                  <a:pt x="481712" y="0"/>
                </a:moveTo>
                <a:lnTo>
                  <a:pt x="0" y="173746"/>
                </a:lnTo>
                <a:cubicBezTo>
                  <a:pt x="156408" y="327895"/>
                  <a:pt x="235460" y="366520"/>
                  <a:pt x="275513" y="524010"/>
                </a:cubicBezTo>
                <a:cubicBezTo>
                  <a:pt x="305214" y="688403"/>
                  <a:pt x="276554" y="939924"/>
                  <a:pt x="354887" y="1111376"/>
                </a:cubicBezTo>
                <a:cubicBezTo>
                  <a:pt x="514114" y="1391429"/>
                  <a:pt x="819538" y="1558054"/>
                  <a:pt x="858547" y="1558951"/>
                </a:cubicBezTo>
                <a:cubicBezTo>
                  <a:pt x="918941" y="1614168"/>
                  <a:pt x="990000" y="1442526"/>
                  <a:pt x="831671" y="1303694"/>
                </a:cubicBezTo>
                <a:cubicBezTo>
                  <a:pt x="783217" y="1229194"/>
                  <a:pt x="691562" y="1180029"/>
                  <a:pt x="672587" y="1083373"/>
                </a:cubicBezTo>
                <a:cubicBezTo>
                  <a:pt x="664534" y="998822"/>
                  <a:pt x="629286" y="951447"/>
                  <a:pt x="699998" y="938140"/>
                </a:cubicBezTo>
                <a:cubicBezTo>
                  <a:pt x="772331" y="938959"/>
                  <a:pt x="999946" y="982285"/>
                  <a:pt x="1085683" y="1150126"/>
                </a:cubicBezTo>
                <a:cubicBezTo>
                  <a:pt x="1085248" y="1181184"/>
                  <a:pt x="1086375" y="1214348"/>
                  <a:pt x="1089089" y="1248320"/>
                </a:cubicBezTo>
                <a:lnTo>
                  <a:pt x="1359319" y="1079657"/>
                </a:lnTo>
                <a:cubicBezTo>
                  <a:pt x="1350276" y="1041053"/>
                  <a:pt x="1342018" y="1003838"/>
                  <a:pt x="1335327" y="970032"/>
                </a:cubicBezTo>
                <a:cubicBezTo>
                  <a:pt x="1258828" y="807882"/>
                  <a:pt x="1077407" y="641135"/>
                  <a:pt x="976765" y="539543"/>
                </a:cubicBezTo>
                <a:cubicBezTo>
                  <a:pt x="844384" y="437291"/>
                  <a:pt x="815539" y="414413"/>
                  <a:pt x="731476" y="360477"/>
                </a:cubicBezTo>
                <a:lnTo>
                  <a:pt x="481712" y="0"/>
                </a:lnTo>
                <a:close/>
              </a:path>
            </a:pathLst>
          </a:custGeom>
          <a:solidFill>
            <a:srgbClr val="FEC88A"/>
          </a:solidFill>
          <a:ln w="342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ko-KR" altLang="en-US">
              <a:solidFill>
                <a:schemeClr val="tx1"/>
              </a:solidFill>
              <a:latin typeface="Times New Roman" panose="02020603050405020304" pitchFamily="18" charset="0"/>
              <a:cs typeface="Times New Roman" panose="02020603050405020304" pitchFamily="18" charset="0"/>
            </a:endParaRPr>
          </a:p>
        </p:txBody>
      </p:sp>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a:xfrm>
            <a:off x="376575" y="713073"/>
            <a:ext cx="11573197" cy="724247"/>
          </a:xfrm>
        </p:spPr>
        <p:txBody>
          <a:bodyPr/>
          <a:lstStyle/>
          <a:p>
            <a:pPr algn="l"/>
            <a:r>
              <a:rPr lang="en-US" sz="3600" b="1" dirty="0">
                <a:latin typeface="Times New Roman" panose="02020603050405020304" pitchFamily="18" charset="0"/>
                <a:cs typeface="Times New Roman" panose="02020603050405020304" pitchFamily="18" charset="0"/>
              </a:rPr>
              <a:t>Contractual Time Limits on </a:t>
            </a:r>
          </a:p>
          <a:p>
            <a:pPr algn="l"/>
            <a:r>
              <a:rPr lang="en-US" sz="3600" b="1" dirty="0">
                <a:latin typeface="Times New Roman" panose="02020603050405020304" pitchFamily="18" charset="0"/>
                <a:cs typeface="Times New Roman" panose="02020603050405020304" pitchFamily="18" charset="0"/>
              </a:rPr>
              <a:t>Replacement of Damaged Property:</a:t>
            </a:r>
          </a:p>
        </p:txBody>
      </p:sp>
      <p:sp>
        <p:nvSpPr>
          <p:cNvPr id="3" name="Oval 2">
            <a:extLst>
              <a:ext uri="{FF2B5EF4-FFF2-40B4-BE49-F238E27FC236}">
                <a16:creationId xmlns:a16="http://schemas.microsoft.com/office/drawing/2014/main" id="{B8C94879-3079-405F-B06E-AF90024BB2BB}"/>
              </a:ext>
            </a:extLst>
          </p:cNvPr>
          <p:cNvSpPr/>
          <p:nvPr/>
        </p:nvSpPr>
        <p:spPr>
          <a:xfrm>
            <a:off x="6440298" y="3010028"/>
            <a:ext cx="509349" cy="50934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latin typeface="Times New Roman" panose="02020603050405020304" pitchFamily="18" charset="0"/>
              <a:cs typeface="Times New Roman" panose="02020603050405020304" pitchFamily="18" charset="0"/>
            </a:endParaRPr>
          </a:p>
        </p:txBody>
      </p:sp>
      <p:sp>
        <p:nvSpPr>
          <p:cNvPr id="4" name="Oval 3">
            <a:extLst>
              <a:ext uri="{FF2B5EF4-FFF2-40B4-BE49-F238E27FC236}">
                <a16:creationId xmlns:a16="http://schemas.microsoft.com/office/drawing/2014/main" id="{B544D355-435E-4EC2-B084-E3E7CFD9F992}"/>
              </a:ext>
            </a:extLst>
          </p:cNvPr>
          <p:cNvSpPr/>
          <p:nvPr/>
        </p:nvSpPr>
        <p:spPr>
          <a:xfrm>
            <a:off x="6069172" y="3822402"/>
            <a:ext cx="509349" cy="50934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latin typeface="Times New Roman" panose="02020603050405020304" pitchFamily="18" charset="0"/>
              <a:cs typeface="Times New Roman" panose="02020603050405020304" pitchFamily="18" charset="0"/>
            </a:endParaRPr>
          </a:p>
        </p:txBody>
      </p:sp>
      <p:sp>
        <p:nvSpPr>
          <p:cNvPr id="5" name="Oval 4">
            <a:extLst>
              <a:ext uri="{FF2B5EF4-FFF2-40B4-BE49-F238E27FC236}">
                <a16:creationId xmlns:a16="http://schemas.microsoft.com/office/drawing/2014/main" id="{362EDD96-35DA-4C05-BDCC-9491DDF731BE}"/>
              </a:ext>
            </a:extLst>
          </p:cNvPr>
          <p:cNvSpPr/>
          <p:nvPr/>
        </p:nvSpPr>
        <p:spPr>
          <a:xfrm>
            <a:off x="5698048" y="4634776"/>
            <a:ext cx="509349" cy="50934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latin typeface="Times New Roman" panose="02020603050405020304" pitchFamily="18" charset="0"/>
              <a:cs typeface="Times New Roman" panose="02020603050405020304" pitchFamily="18" charset="0"/>
            </a:endParaRPr>
          </a:p>
        </p:txBody>
      </p:sp>
      <p:sp>
        <p:nvSpPr>
          <p:cNvPr id="6" name="Oval 5">
            <a:extLst>
              <a:ext uri="{FF2B5EF4-FFF2-40B4-BE49-F238E27FC236}">
                <a16:creationId xmlns:a16="http://schemas.microsoft.com/office/drawing/2014/main" id="{453615A6-4D11-4D7C-9076-3C4A4E38FA45}"/>
              </a:ext>
            </a:extLst>
          </p:cNvPr>
          <p:cNvSpPr/>
          <p:nvPr/>
        </p:nvSpPr>
        <p:spPr>
          <a:xfrm>
            <a:off x="5326922" y="5447148"/>
            <a:ext cx="509349" cy="50934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latin typeface="Times New Roman" panose="02020603050405020304" pitchFamily="18" charset="0"/>
              <a:cs typeface="Times New Roman" panose="02020603050405020304" pitchFamily="18" charset="0"/>
            </a:endParaRPr>
          </a:p>
        </p:txBody>
      </p:sp>
      <p:sp>
        <p:nvSpPr>
          <p:cNvPr id="7" name="Oval 6">
            <a:extLst>
              <a:ext uri="{FF2B5EF4-FFF2-40B4-BE49-F238E27FC236}">
                <a16:creationId xmlns:a16="http://schemas.microsoft.com/office/drawing/2014/main" id="{E9B91AD1-65D4-4614-BC2E-E6354FC79B7C}"/>
              </a:ext>
            </a:extLst>
          </p:cNvPr>
          <p:cNvSpPr/>
          <p:nvPr/>
        </p:nvSpPr>
        <p:spPr>
          <a:xfrm>
            <a:off x="6069172" y="2197654"/>
            <a:ext cx="509349" cy="509349"/>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3F135900-CAD6-428E-9CE3-55DCB92256A9}"/>
              </a:ext>
            </a:extLst>
          </p:cNvPr>
          <p:cNvSpPr txBox="1"/>
          <p:nvPr/>
        </p:nvSpPr>
        <p:spPr>
          <a:xfrm>
            <a:off x="6163174" y="2252270"/>
            <a:ext cx="321341" cy="400110"/>
          </a:xfrm>
          <a:prstGeom prst="rect">
            <a:avLst/>
          </a:prstGeom>
          <a:noFill/>
        </p:spPr>
        <p:txBody>
          <a:bodyPr wrap="square" rtlCol="0">
            <a:spAutoFit/>
          </a:bodyPr>
          <a:lstStyle/>
          <a:p>
            <a:pPr algn="ctr"/>
            <a:r>
              <a:rPr lang="en-US" altLang="ko-KR" sz="2000" b="1" dirty="0">
                <a:solidFill>
                  <a:schemeClr val="bg1"/>
                </a:solidFill>
                <a:latin typeface="Times New Roman" panose="02020603050405020304" pitchFamily="18" charset="0"/>
                <a:cs typeface="Times New Roman" panose="02020603050405020304" pitchFamily="18" charset="0"/>
              </a:rPr>
              <a:t>A</a:t>
            </a:r>
            <a:endParaRPr lang="ko-KR" altLang="en-US" sz="2000" b="1" dirty="0">
              <a:solidFill>
                <a:schemeClr val="bg1"/>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89FA1F93-47E4-4105-A19D-2E00DA9CCCA3}"/>
              </a:ext>
            </a:extLst>
          </p:cNvPr>
          <p:cNvSpPr txBox="1"/>
          <p:nvPr/>
        </p:nvSpPr>
        <p:spPr>
          <a:xfrm>
            <a:off x="6519926" y="3064643"/>
            <a:ext cx="370614" cy="400110"/>
          </a:xfrm>
          <a:prstGeom prst="rect">
            <a:avLst/>
          </a:prstGeom>
          <a:noFill/>
        </p:spPr>
        <p:txBody>
          <a:bodyPr wrap="square" rtlCol="0">
            <a:spAutoFit/>
          </a:bodyPr>
          <a:lstStyle/>
          <a:p>
            <a:pPr algn="ctr"/>
            <a:r>
              <a:rPr lang="en-US" altLang="ko-KR" sz="2000" b="1" dirty="0">
                <a:solidFill>
                  <a:schemeClr val="bg1"/>
                </a:solidFill>
                <a:latin typeface="Times New Roman" panose="02020603050405020304" pitchFamily="18" charset="0"/>
                <a:cs typeface="Times New Roman" panose="02020603050405020304" pitchFamily="18" charset="0"/>
              </a:rPr>
              <a:t>B</a:t>
            </a:r>
            <a:endParaRPr lang="ko-KR" altLang="en-US" sz="2000" b="1" dirty="0">
              <a:solidFill>
                <a:schemeClr val="bg1"/>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9D0424F9-8846-4FB2-B3B2-FEE7B2677025}"/>
              </a:ext>
            </a:extLst>
          </p:cNvPr>
          <p:cNvSpPr txBox="1"/>
          <p:nvPr/>
        </p:nvSpPr>
        <p:spPr>
          <a:xfrm>
            <a:off x="6144455" y="3877018"/>
            <a:ext cx="370614" cy="400110"/>
          </a:xfrm>
          <a:prstGeom prst="rect">
            <a:avLst/>
          </a:prstGeom>
          <a:noFill/>
        </p:spPr>
        <p:txBody>
          <a:bodyPr wrap="square" rtlCol="0">
            <a:spAutoFit/>
          </a:bodyPr>
          <a:lstStyle/>
          <a:p>
            <a:pPr algn="ctr"/>
            <a:r>
              <a:rPr lang="en-US" altLang="ko-KR" sz="2000" b="1" dirty="0">
                <a:solidFill>
                  <a:schemeClr val="bg1"/>
                </a:solidFill>
                <a:latin typeface="Times New Roman" panose="02020603050405020304" pitchFamily="18" charset="0"/>
                <a:cs typeface="Times New Roman" panose="02020603050405020304" pitchFamily="18" charset="0"/>
              </a:rPr>
              <a:t>C</a:t>
            </a:r>
            <a:endParaRPr lang="ko-KR" altLang="en-US" sz="2000" b="1" dirty="0">
              <a:solidFill>
                <a:schemeClr val="bg1"/>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AA10C98D-9444-4797-86EF-DC126A332FB0}"/>
              </a:ext>
            </a:extLst>
          </p:cNvPr>
          <p:cNvSpPr txBox="1"/>
          <p:nvPr/>
        </p:nvSpPr>
        <p:spPr>
          <a:xfrm>
            <a:off x="5407936" y="5501765"/>
            <a:ext cx="356189" cy="400110"/>
          </a:xfrm>
          <a:prstGeom prst="rect">
            <a:avLst/>
          </a:prstGeom>
          <a:noFill/>
        </p:spPr>
        <p:txBody>
          <a:bodyPr wrap="square" rtlCol="0">
            <a:spAutoFit/>
          </a:bodyPr>
          <a:lstStyle/>
          <a:p>
            <a:pPr algn="ctr"/>
            <a:r>
              <a:rPr lang="en-US" altLang="ko-KR" sz="2000" b="1" dirty="0">
                <a:solidFill>
                  <a:schemeClr val="bg1"/>
                </a:solidFill>
                <a:latin typeface="Times New Roman" panose="02020603050405020304" pitchFamily="18" charset="0"/>
                <a:cs typeface="Times New Roman" panose="02020603050405020304" pitchFamily="18" charset="0"/>
              </a:rPr>
              <a:t>E</a:t>
            </a:r>
            <a:endParaRPr lang="ko-KR" altLang="en-US" sz="2000" b="1" dirty="0">
              <a:solidFill>
                <a:schemeClr val="bg1"/>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3D09C807-85B6-4523-AA47-5EC17C726418}"/>
              </a:ext>
            </a:extLst>
          </p:cNvPr>
          <p:cNvSpPr txBox="1"/>
          <p:nvPr/>
        </p:nvSpPr>
        <p:spPr>
          <a:xfrm>
            <a:off x="5768984" y="4689392"/>
            <a:ext cx="370614" cy="400110"/>
          </a:xfrm>
          <a:prstGeom prst="rect">
            <a:avLst/>
          </a:prstGeom>
          <a:noFill/>
        </p:spPr>
        <p:txBody>
          <a:bodyPr wrap="square" rtlCol="0">
            <a:spAutoFit/>
          </a:bodyPr>
          <a:lstStyle/>
          <a:p>
            <a:pPr algn="ctr"/>
            <a:r>
              <a:rPr lang="en-US" altLang="ko-KR" sz="2000" b="1" dirty="0">
                <a:solidFill>
                  <a:schemeClr val="bg1"/>
                </a:solidFill>
                <a:latin typeface="Times New Roman" panose="02020603050405020304" pitchFamily="18" charset="0"/>
                <a:cs typeface="Times New Roman" panose="02020603050405020304" pitchFamily="18" charset="0"/>
              </a:rPr>
              <a:t>D</a:t>
            </a:r>
            <a:endParaRPr lang="ko-KR" altLang="en-US" sz="2000" b="1" dirty="0">
              <a:solidFill>
                <a:schemeClr val="bg1"/>
              </a:solidFill>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AD9763C4-6FD2-4D22-A5B6-2EB538F44775}"/>
              </a:ext>
            </a:extLst>
          </p:cNvPr>
          <p:cNvSpPr txBox="1"/>
          <p:nvPr/>
        </p:nvSpPr>
        <p:spPr>
          <a:xfrm>
            <a:off x="608527" y="2170363"/>
            <a:ext cx="5413644" cy="646331"/>
          </a:xfrm>
          <a:prstGeom prst="rect">
            <a:avLst/>
          </a:prstGeom>
          <a:noFill/>
        </p:spPr>
        <p:txBody>
          <a:bodyPr wrap="square" rtlCol="0">
            <a:spAutoFit/>
          </a:bodyPr>
          <a:lstStyle/>
          <a:p>
            <a:pPr algn="r"/>
            <a:r>
              <a:rPr lang="en-US" sz="1200" dirty="0">
                <a:latin typeface="Times New Roman" panose="02020603050405020304" pitchFamily="18" charset="0"/>
                <a:cs typeface="Times New Roman" panose="02020603050405020304" pitchFamily="18" charset="0"/>
              </a:rPr>
              <a:t>Generally, replacement cost coverage includes language that requires an insured to make a claim for replacement cost within a specified time period, usually 180 days after the loss.</a:t>
            </a:r>
            <a:endParaRPr lang="ko-KR" altLang="en-US" sz="12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A7E85523-7823-4F7A-B025-6BA3668C020D}"/>
              </a:ext>
            </a:extLst>
          </p:cNvPr>
          <p:cNvSpPr txBox="1"/>
          <p:nvPr/>
        </p:nvSpPr>
        <p:spPr>
          <a:xfrm>
            <a:off x="734098" y="3083871"/>
            <a:ext cx="5562671" cy="461665"/>
          </a:xfrm>
          <a:prstGeom prst="rect">
            <a:avLst/>
          </a:prstGeom>
          <a:noFill/>
        </p:spPr>
        <p:txBody>
          <a:bodyPr wrap="square" rtlCol="0">
            <a:spAutoFit/>
          </a:bodyPr>
          <a:lstStyle/>
          <a:p>
            <a:pPr algn="r"/>
            <a:r>
              <a:rPr lang="en-US" sz="1200" dirty="0">
                <a:latin typeface="Times New Roman" panose="02020603050405020304" pitchFamily="18" charset="0"/>
                <a:cs typeface="Times New Roman" panose="02020603050405020304" pitchFamily="18" charset="0"/>
              </a:rPr>
              <a:t>You may make a claim for loss or damage covered by this insurance on an actual value basis instead of on a replacement cost basis.</a:t>
            </a:r>
            <a:endParaRPr lang="ko-KR" altLang="en-US" sz="12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9D62EA9A-8A29-40F2-B3BF-C9BADAC5F396}"/>
              </a:ext>
            </a:extLst>
          </p:cNvPr>
          <p:cNvSpPr txBox="1"/>
          <p:nvPr/>
        </p:nvSpPr>
        <p:spPr>
          <a:xfrm>
            <a:off x="1213474" y="3817615"/>
            <a:ext cx="4712454" cy="646331"/>
          </a:xfrm>
          <a:prstGeom prst="rect">
            <a:avLst/>
          </a:prstGeom>
          <a:noFill/>
        </p:spPr>
        <p:txBody>
          <a:bodyPr wrap="square" rtlCol="0">
            <a:spAutoFit/>
          </a:bodyPr>
          <a:lstStyle/>
          <a:p>
            <a:pPr algn="r"/>
            <a:r>
              <a:rPr lang="en-US" sz="1200" dirty="0">
                <a:latin typeface="Times New Roman" panose="02020603050405020304" pitchFamily="18" charset="0"/>
                <a:cs typeface="Times New Roman" panose="02020603050405020304" pitchFamily="18" charset="0"/>
              </a:rPr>
              <a:t>Some insurers have unsuccessfully contended that to "make a claim" means to actually complete reconstruction or repair in the given time period. </a:t>
            </a:r>
            <a:endParaRPr lang="ko-KR" altLang="en-US" sz="12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23" name="TextBox 22">
            <a:extLst>
              <a:ext uri="{FF2B5EF4-FFF2-40B4-BE49-F238E27FC236}">
                <a16:creationId xmlns:a16="http://schemas.microsoft.com/office/drawing/2014/main" id="{98319A21-3BB9-4F22-B113-7667A7A82A48}"/>
              </a:ext>
            </a:extLst>
          </p:cNvPr>
          <p:cNvSpPr txBox="1"/>
          <p:nvPr/>
        </p:nvSpPr>
        <p:spPr>
          <a:xfrm>
            <a:off x="181772" y="4599986"/>
            <a:ext cx="5399824" cy="646331"/>
          </a:xfrm>
          <a:prstGeom prst="rect">
            <a:avLst/>
          </a:prstGeom>
          <a:noFill/>
        </p:spPr>
        <p:txBody>
          <a:bodyPr wrap="square" rtlCol="0">
            <a:spAutoFit/>
          </a:bodyPr>
          <a:lstStyle/>
          <a:p>
            <a:pPr algn="r"/>
            <a:r>
              <a:rPr lang="en-US" sz="1200" dirty="0">
                <a:latin typeface="Times New Roman" panose="02020603050405020304" pitchFamily="18" charset="0"/>
                <a:cs typeface="Times New Roman" panose="02020603050405020304" pitchFamily="18" charset="0"/>
              </a:rPr>
              <a:t>The </a:t>
            </a:r>
            <a:r>
              <a:rPr lang="en-US" sz="1200" dirty="0" err="1">
                <a:latin typeface="Times New Roman" panose="02020603050405020304" pitchFamily="18" charset="0"/>
                <a:cs typeface="Times New Roman" panose="02020603050405020304" pitchFamily="18" charset="0"/>
              </a:rPr>
              <a:t>Bourrie</a:t>
            </a:r>
            <a:r>
              <a:rPr lang="en-US" sz="1200" dirty="0">
                <a:latin typeface="Times New Roman" panose="02020603050405020304" pitchFamily="18" charset="0"/>
                <a:cs typeface="Times New Roman" panose="02020603050405020304" pitchFamily="18" charset="0"/>
              </a:rPr>
              <a:t> court agreed with the insured that he was only required to notify the insurer of his intent to replace the building within 180 days of the loss and that he should be allowed a reasonable time to complete the reconstruction</a:t>
            </a:r>
            <a:endParaRPr lang="ko-KR" altLang="en-US" sz="12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26" name="TextBox 25">
            <a:extLst>
              <a:ext uri="{FF2B5EF4-FFF2-40B4-BE49-F238E27FC236}">
                <a16:creationId xmlns:a16="http://schemas.microsoft.com/office/drawing/2014/main" id="{3BCE1F27-380F-4895-BD52-941AFD876A2D}"/>
              </a:ext>
            </a:extLst>
          </p:cNvPr>
          <p:cNvSpPr txBox="1"/>
          <p:nvPr/>
        </p:nvSpPr>
        <p:spPr>
          <a:xfrm>
            <a:off x="608527" y="5447148"/>
            <a:ext cx="4583400" cy="461665"/>
          </a:xfrm>
          <a:prstGeom prst="rect">
            <a:avLst/>
          </a:prstGeom>
          <a:noFill/>
        </p:spPr>
        <p:txBody>
          <a:bodyPr wrap="square" rtlCol="0">
            <a:spAutoFit/>
          </a:bodyPr>
          <a:lstStyle/>
          <a:p>
            <a:pPr algn="r"/>
            <a:r>
              <a:rPr lang="en-US" sz="1200" dirty="0">
                <a:latin typeface="Times New Roman" panose="02020603050405020304" pitchFamily="18" charset="0"/>
                <a:cs typeface="Times New Roman" panose="02020603050405020304" pitchFamily="18" charset="0"/>
              </a:rPr>
              <a:t>Thus, the majority of courts have interpreted replacement cost coverage time limitation language according to its plain and ordinary meaning</a:t>
            </a:r>
            <a:endParaRPr lang="ko-KR" altLang="en-US" sz="12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40" name="Rectangle 39">
            <a:extLst>
              <a:ext uri="{FF2B5EF4-FFF2-40B4-BE49-F238E27FC236}">
                <a16:creationId xmlns:a16="http://schemas.microsoft.com/office/drawing/2014/main" id="{6C556C1D-D15A-41D7-AF89-111B02BE023B}"/>
              </a:ext>
            </a:extLst>
          </p:cNvPr>
          <p:cNvSpPr/>
          <p:nvPr/>
        </p:nvSpPr>
        <p:spPr>
          <a:xfrm rot="2072551">
            <a:off x="9359267" y="578459"/>
            <a:ext cx="869183" cy="3429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dirty="0">
              <a:latin typeface="Times New Roman" panose="02020603050405020304" pitchFamily="18" charset="0"/>
              <a:cs typeface="Times New Roman" panose="02020603050405020304" pitchFamily="18" charset="0"/>
            </a:endParaRPr>
          </a:p>
        </p:txBody>
      </p:sp>
      <p:sp>
        <p:nvSpPr>
          <p:cNvPr id="41" name="Rectangle 42">
            <a:extLst>
              <a:ext uri="{FF2B5EF4-FFF2-40B4-BE49-F238E27FC236}">
                <a16:creationId xmlns:a16="http://schemas.microsoft.com/office/drawing/2014/main" id="{ABE21C01-CDAD-4F71-A53A-2A593F8305A2}"/>
              </a:ext>
            </a:extLst>
          </p:cNvPr>
          <p:cNvSpPr/>
          <p:nvPr/>
        </p:nvSpPr>
        <p:spPr>
          <a:xfrm rot="2072551">
            <a:off x="9692852" y="-405650"/>
            <a:ext cx="1066637" cy="1146066"/>
          </a:xfrm>
          <a:custGeom>
            <a:avLst/>
            <a:gdLst>
              <a:gd name="connsiteX0" fmla="*/ 0 w 777759"/>
              <a:gd name="connsiteY0" fmla="*/ 0 h 968130"/>
              <a:gd name="connsiteX1" fmla="*/ 777759 w 777759"/>
              <a:gd name="connsiteY1" fmla="*/ 0 h 968130"/>
              <a:gd name="connsiteX2" fmla="*/ 777759 w 777759"/>
              <a:gd name="connsiteY2" fmla="*/ 968130 h 968130"/>
              <a:gd name="connsiteX3" fmla="*/ 0 w 777759"/>
              <a:gd name="connsiteY3" fmla="*/ 968130 h 968130"/>
              <a:gd name="connsiteX4" fmla="*/ 0 w 777759"/>
              <a:gd name="connsiteY4" fmla="*/ 0 h 968130"/>
              <a:gd name="connsiteX0" fmla="*/ 0 w 789458"/>
              <a:gd name="connsiteY0" fmla="*/ 500269 h 968130"/>
              <a:gd name="connsiteX1" fmla="*/ 789458 w 789458"/>
              <a:gd name="connsiteY1" fmla="*/ 0 h 968130"/>
              <a:gd name="connsiteX2" fmla="*/ 789458 w 789458"/>
              <a:gd name="connsiteY2" fmla="*/ 968130 h 968130"/>
              <a:gd name="connsiteX3" fmla="*/ 11699 w 789458"/>
              <a:gd name="connsiteY3" fmla="*/ 968130 h 968130"/>
              <a:gd name="connsiteX4" fmla="*/ 0 w 789458"/>
              <a:gd name="connsiteY4" fmla="*/ 500269 h 968130"/>
              <a:gd name="connsiteX0" fmla="*/ 0 w 788533"/>
              <a:gd name="connsiteY0" fmla="*/ 562468 h 968130"/>
              <a:gd name="connsiteX1" fmla="*/ 788533 w 788533"/>
              <a:gd name="connsiteY1" fmla="*/ 0 h 968130"/>
              <a:gd name="connsiteX2" fmla="*/ 788533 w 788533"/>
              <a:gd name="connsiteY2" fmla="*/ 968130 h 968130"/>
              <a:gd name="connsiteX3" fmla="*/ 10774 w 788533"/>
              <a:gd name="connsiteY3" fmla="*/ 968130 h 968130"/>
              <a:gd name="connsiteX4" fmla="*/ 0 w 788533"/>
              <a:gd name="connsiteY4" fmla="*/ 562468 h 968130"/>
              <a:gd name="connsiteX0" fmla="*/ 0 w 788995"/>
              <a:gd name="connsiteY0" fmla="*/ 531368 h 968130"/>
              <a:gd name="connsiteX1" fmla="*/ 788995 w 788995"/>
              <a:gd name="connsiteY1" fmla="*/ 0 h 968130"/>
              <a:gd name="connsiteX2" fmla="*/ 788995 w 788995"/>
              <a:gd name="connsiteY2" fmla="*/ 968130 h 968130"/>
              <a:gd name="connsiteX3" fmla="*/ 11236 w 788995"/>
              <a:gd name="connsiteY3" fmla="*/ 968130 h 968130"/>
              <a:gd name="connsiteX4" fmla="*/ 0 w 788995"/>
              <a:gd name="connsiteY4" fmla="*/ 531368 h 968130"/>
              <a:gd name="connsiteX0" fmla="*/ 0 w 791382"/>
              <a:gd name="connsiteY0" fmla="*/ 370911 h 968130"/>
              <a:gd name="connsiteX1" fmla="*/ 791382 w 791382"/>
              <a:gd name="connsiteY1" fmla="*/ 0 h 968130"/>
              <a:gd name="connsiteX2" fmla="*/ 791382 w 791382"/>
              <a:gd name="connsiteY2" fmla="*/ 968130 h 968130"/>
              <a:gd name="connsiteX3" fmla="*/ 13623 w 791382"/>
              <a:gd name="connsiteY3" fmla="*/ 968130 h 968130"/>
              <a:gd name="connsiteX4" fmla="*/ 0 w 791382"/>
              <a:gd name="connsiteY4" fmla="*/ 370911 h 968130"/>
              <a:gd name="connsiteX0" fmla="*/ 0 w 797009"/>
              <a:gd name="connsiteY0" fmla="*/ 545890 h 1143109"/>
              <a:gd name="connsiteX1" fmla="*/ 797009 w 797009"/>
              <a:gd name="connsiteY1" fmla="*/ 0 h 1143109"/>
              <a:gd name="connsiteX2" fmla="*/ 791382 w 797009"/>
              <a:gd name="connsiteY2" fmla="*/ 1143109 h 1143109"/>
              <a:gd name="connsiteX3" fmla="*/ 13623 w 797009"/>
              <a:gd name="connsiteY3" fmla="*/ 1143109 h 1143109"/>
              <a:gd name="connsiteX4" fmla="*/ 0 w 797009"/>
              <a:gd name="connsiteY4" fmla="*/ 545890 h 1143109"/>
              <a:gd name="connsiteX0" fmla="*/ 0 w 789665"/>
              <a:gd name="connsiteY0" fmla="*/ 805888 h 1143109"/>
              <a:gd name="connsiteX1" fmla="*/ 789665 w 789665"/>
              <a:gd name="connsiteY1" fmla="*/ 0 h 1143109"/>
              <a:gd name="connsiteX2" fmla="*/ 784038 w 789665"/>
              <a:gd name="connsiteY2" fmla="*/ 1143109 h 1143109"/>
              <a:gd name="connsiteX3" fmla="*/ 6279 w 789665"/>
              <a:gd name="connsiteY3" fmla="*/ 1143109 h 1143109"/>
              <a:gd name="connsiteX4" fmla="*/ 0 w 789665"/>
              <a:gd name="connsiteY4" fmla="*/ 805888 h 1143109"/>
              <a:gd name="connsiteX0" fmla="*/ 0 w 786044"/>
              <a:gd name="connsiteY0" fmla="*/ 537896 h 875117"/>
              <a:gd name="connsiteX1" fmla="*/ 786044 w 786044"/>
              <a:gd name="connsiteY1" fmla="*/ 0 h 875117"/>
              <a:gd name="connsiteX2" fmla="*/ 784038 w 786044"/>
              <a:gd name="connsiteY2" fmla="*/ 875117 h 875117"/>
              <a:gd name="connsiteX3" fmla="*/ 6279 w 786044"/>
              <a:gd name="connsiteY3" fmla="*/ 875117 h 875117"/>
              <a:gd name="connsiteX4" fmla="*/ 0 w 786044"/>
              <a:gd name="connsiteY4" fmla="*/ 537896 h 875117"/>
              <a:gd name="connsiteX0" fmla="*/ 0 w 784222"/>
              <a:gd name="connsiteY0" fmla="*/ 555319 h 892540"/>
              <a:gd name="connsiteX1" fmla="*/ 774722 w 784222"/>
              <a:gd name="connsiteY1" fmla="*/ 0 h 892540"/>
              <a:gd name="connsiteX2" fmla="*/ 784038 w 784222"/>
              <a:gd name="connsiteY2" fmla="*/ 892540 h 892540"/>
              <a:gd name="connsiteX3" fmla="*/ 6279 w 784222"/>
              <a:gd name="connsiteY3" fmla="*/ 892540 h 892540"/>
              <a:gd name="connsiteX4" fmla="*/ 0 w 784222"/>
              <a:gd name="connsiteY4" fmla="*/ 555319 h 892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222" h="892540">
                <a:moveTo>
                  <a:pt x="0" y="555319"/>
                </a:moveTo>
                <a:lnTo>
                  <a:pt x="774722" y="0"/>
                </a:lnTo>
                <a:cubicBezTo>
                  <a:pt x="772846" y="381036"/>
                  <a:pt x="785914" y="511504"/>
                  <a:pt x="784038" y="892540"/>
                </a:cubicBezTo>
                <a:lnTo>
                  <a:pt x="6279" y="892540"/>
                </a:lnTo>
                <a:lnTo>
                  <a:pt x="0" y="555319"/>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3104180"/>
      </p:ext>
    </p:extLst>
  </p:cSld>
  <p:clrMapOvr>
    <a:masterClrMapping/>
  </p:clrMapOvr>
</p:sld>
</file>

<file path=ppt/theme/theme1.xml><?xml version="1.0" encoding="utf-8"?>
<a:theme xmlns:a="http://schemas.openxmlformats.org/drawingml/2006/main" name="Cover and End Slide Master">
  <a:themeElements>
    <a:clrScheme name="ALLPPT-BUSINESS PLAN">
      <a:dk1>
        <a:sysClr val="windowText" lastClr="000000"/>
      </a:dk1>
      <a:lt1>
        <a:sysClr val="window" lastClr="FFFFFF"/>
      </a:lt1>
      <a:dk2>
        <a:srgbClr val="44546A"/>
      </a:dk2>
      <a:lt2>
        <a:srgbClr val="E7E6E6"/>
      </a:lt2>
      <a:accent1>
        <a:srgbClr val="5EBEE4"/>
      </a:accent1>
      <a:accent2>
        <a:srgbClr val="4CD6B0"/>
      </a:accent2>
      <a:accent3>
        <a:srgbClr val="98DC56"/>
      </a:accent3>
      <a:accent4>
        <a:srgbClr val="5EBEE4"/>
      </a:accent4>
      <a:accent5>
        <a:srgbClr val="4CD6B0"/>
      </a:accent5>
      <a:accent6>
        <a:srgbClr val="98DC56"/>
      </a:accent6>
      <a:hlink>
        <a:srgbClr val="BFBFBF"/>
      </a:hlink>
      <a:folHlink>
        <a:srgbClr val="BFBFB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ALLPPT-BUSINESS PLAN">
      <a:dk1>
        <a:sysClr val="windowText" lastClr="000000"/>
      </a:dk1>
      <a:lt1>
        <a:sysClr val="window" lastClr="FFFFFF"/>
      </a:lt1>
      <a:dk2>
        <a:srgbClr val="44546A"/>
      </a:dk2>
      <a:lt2>
        <a:srgbClr val="E7E6E6"/>
      </a:lt2>
      <a:accent1>
        <a:srgbClr val="5EBEE4"/>
      </a:accent1>
      <a:accent2>
        <a:srgbClr val="4CD6B0"/>
      </a:accent2>
      <a:accent3>
        <a:srgbClr val="98DC56"/>
      </a:accent3>
      <a:accent4>
        <a:srgbClr val="5EBEE4"/>
      </a:accent4>
      <a:accent5>
        <a:srgbClr val="4CD6B0"/>
      </a:accent5>
      <a:accent6>
        <a:srgbClr val="98DC56"/>
      </a:accent6>
      <a:hlink>
        <a:srgbClr val="BFBFBF"/>
      </a:hlink>
      <a:folHlink>
        <a:srgbClr val="BFBFB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ALLPPT-BUSINESS PLAN">
      <a:dk1>
        <a:sysClr val="windowText" lastClr="000000"/>
      </a:dk1>
      <a:lt1>
        <a:sysClr val="window" lastClr="FFFFFF"/>
      </a:lt1>
      <a:dk2>
        <a:srgbClr val="44546A"/>
      </a:dk2>
      <a:lt2>
        <a:srgbClr val="E7E6E6"/>
      </a:lt2>
      <a:accent1>
        <a:srgbClr val="5EBEE4"/>
      </a:accent1>
      <a:accent2>
        <a:srgbClr val="4CD6B0"/>
      </a:accent2>
      <a:accent3>
        <a:srgbClr val="98DC56"/>
      </a:accent3>
      <a:accent4>
        <a:srgbClr val="5EBEE4"/>
      </a:accent4>
      <a:accent5>
        <a:srgbClr val="4CD6B0"/>
      </a:accent5>
      <a:accent6>
        <a:srgbClr val="98DC56"/>
      </a:accent6>
      <a:hlink>
        <a:srgbClr val="BFBFBF"/>
      </a:hlink>
      <a:folHlink>
        <a:srgbClr val="BFBFB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592</TotalTime>
  <Words>1549</Words>
  <Application>Microsoft Office PowerPoint</Application>
  <PresentationFormat>Widescreen</PresentationFormat>
  <Paragraphs>78</Paragraphs>
  <Slides>16</Slides>
  <Notes>0</Notes>
  <HiddenSlides>0</HiddenSlides>
  <MMClips>0</MMClips>
  <ScaleCrop>false</ScaleCrop>
  <HeadingPairs>
    <vt:vector size="4" baseType="variant">
      <vt:variant>
        <vt:lpstr>Theme</vt:lpstr>
      </vt:variant>
      <vt:variant>
        <vt:i4>3</vt:i4>
      </vt:variant>
      <vt:variant>
        <vt:lpstr>Slide Titles</vt:lpstr>
      </vt:variant>
      <vt:variant>
        <vt:i4>16</vt:i4>
      </vt:variant>
    </vt:vector>
  </HeadingPairs>
  <TitlesOfParts>
    <vt:vector size="19" baseType="lpstr">
      <vt:lpstr>Cover and End Slide Master</vt:lpstr>
      <vt:lpstr>Contents Slide Master</vt:lpstr>
      <vt:lpstr>Section Break Slide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dc:creator>
  <cp:lastModifiedBy>THOMAS DISIENO</cp:lastModifiedBy>
  <cp:revision>44</cp:revision>
  <dcterms:created xsi:type="dcterms:W3CDTF">2020-01-20T05:08:25Z</dcterms:created>
  <dcterms:modified xsi:type="dcterms:W3CDTF">2022-02-07T18:34:57Z</dcterms:modified>
</cp:coreProperties>
</file>